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8" r:id="rId1"/>
  </p:sldMasterIdLst>
  <p:notesMasterIdLst>
    <p:notesMasterId r:id="rId25"/>
  </p:notesMasterIdLst>
  <p:sldIdLst>
    <p:sldId id="256" r:id="rId2"/>
    <p:sldId id="258" r:id="rId3"/>
    <p:sldId id="301" r:id="rId4"/>
    <p:sldId id="296" r:id="rId5"/>
    <p:sldId id="291" r:id="rId6"/>
    <p:sldId id="281" r:id="rId7"/>
    <p:sldId id="283" r:id="rId8"/>
    <p:sldId id="294" r:id="rId9"/>
    <p:sldId id="299" r:id="rId10"/>
    <p:sldId id="298" r:id="rId11"/>
    <p:sldId id="292" r:id="rId12"/>
    <p:sldId id="280" r:id="rId13"/>
    <p:sldId id="297" r:id="rId14"/>
    <p:sldId id="261" r:id="rId15"/>
    <p:sldId id="265" r:id="rId16"/>
    <p:sldId id="267" r:id="rId17"/>
    <p:sldId id="300" r:id="rId18"/>
    <p:sldId id="302" r:id="rId19"/>
    <p:sldId id="303" r:id="rId20"/>
    <p:sldId id="304" r:id="rId21"/>
    <p:sldId id="284" r:id="rId22"/>
    <p:sldId id="285" r:id="rId23"/>
    <p:sldId id="279" r:id="rId24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BF9261A-5DB2-441C-BCF7-771F0A53CA65}">
  <a:tblStyle styleId="{EBF9261A-5DB2-441C-BCF7-771F0A53CA65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74" autoAdjust="0"/>
    <p:restoredTop sz="94660"/>
  </p:normalViewPr>
  <p:slideViewPr>
    <p:cSldViewPr>
      <p:cViewPr varScale="1">
        <p:scale>
          <a:sx n="95" d="100"/>
          <a:sy n="95" d="100"/>
        </p:scale>
        <p:origin x="84" y="144"/>
      </p:cViewPr>
      <p:guideLst>
        <p:guide orient="horz" pos="1620"/>
        <p:guide pos="2880"/>
        <p:guide orient="horz"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jpg>
</file>

<file path=ppt/media/image11.jpeg>
</file>

<file path=ppt/media/image12.jpeg>
</file>

<file path=ppt/media/image2.JPG>
</file>

<file path=ppt/media/image3.jpe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0590428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Shape 5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5" name="Shape 5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60530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hape 5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2" name="Shape 5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86126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hape 5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2" name="Shape 5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61021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hape 5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2" name="Shape 5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61021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hape 5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2" name="Shape 5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61021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Shape 54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8" name="Shape 5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38232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hape 57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0" name="Shape 5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39321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94" name="Shape 5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59106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94" name="Shape 5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72641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hape 57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0" name="Shape 5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75212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hape 57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0" name="Shape 5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0383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Shape 53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31" name="Shape 5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56039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hape 57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0" name="Shape 5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16964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hape 57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0" name="Shape 5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39321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hape 57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0" name="Shape 5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39321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Shape 70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04" name="Shape 7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21590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hape 5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2" name="Shape 5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10203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hape 5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2" name="Shape 5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61021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hape 5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2" name="Shape 5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61021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hape 5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2" name="Shape 5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61021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hape 5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2" name="Shape 5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61021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hape 5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2" name="Shape 5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61021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hape 5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2" name="Shape 5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1668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ctrTitle"/>
          </p:nvPr>
        </p:nvSpPr>
        <p:spPr>
          <a:xfrm>
            <a:off x="2305100" y="1548069"/>
            <a:ext cx="6153000" cy="15463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1pPr>
            <a:lvl2pPr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2pPr>
            <a:lvl3pPr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3pPr>
            <a:lvl4pPr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4pPr>
            <a:lvl5pPr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5pPr>
            <a:lvl6pPr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6pPr>
            <a:lvl7pPr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7pPr>
            <a:lvl8pPr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8pPr>
            <a:lvl9pPr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61" name="Shape 161"/>
          <p:cNvSpPr/>
          <p:nvPr/>
        </p:nvSpPr>
        <p:spPr>
          <a:xfrm>
            <a:off x="723694" y="5626787"/>
            <a:ext cx="794875" cy="1314316"/>
          </a:xfrm>
          <a:custGeom>
            <a:avLst/>
            <a:gdLst/>
            <a:ahLst/>
            <a:cxnLst/>
            <a:rect l="0" t="0" r="0" b="0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62" name="Shape 162"/>
          <p:cNvSpPr/>
          <p:nvPr/>
        </p:nvSpPr>
        <p:spPr>
          <a:xfrm>
            <a:off x="-58318" y="4071050"/>
            <a:ext cx="782014" cy="1187141"/>
          </a:xfrm>
          <a:custGeom>
            <a:avLst/>
            <a:gdLst/>
            <a:ahLst/>
            <a:cxnLst/>
            <a:rect l="0" t="0" r="0" b="0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4025102" y="4563230"/>
            <a:ext cx="370864" cy="1079449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64" name="Shape 164"/>
          <p:cNvSpPr/>
          <p:nvPr/>
        </p:nvSpPr>
        <p:spPr>
          <a:xfrm>
            <a:off x="3078046" y="4171140"/>
            <a:ext cx="730670" cy="1194413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65" name="Shape 165"/>
          <p:cNvSpPr/>
          <p:nvPr/>
        </p:nvSpPr>
        <p:spPr>
          <a:xfrm>
            <a:off x="5401648" y="4380950"/>
            <a:ext cx="805934" cy="1001116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66" name="Shape 166"/>
          <p:cNvSpPr/>
          <p:nvPr/>
        </p:nvSpPr>
        <p:spPr>
          <a:xfrm>
            <a:off x="8364459" y="4462459"/>
            <a:ext cx="873792" cy="800345"/>
          </a:xfrm>
          <a:custGeom>
            <a:avLst/>
            <a:gdLst/>
            <a:ahLst/>
            <a:cxnLst/>
            <a:rect l="0" t="0" r="0" b="0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551117" y="4167389"/>
            <a:ext cx="657208" cy="905635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68" name="Shape 168"/>
          <p:cNvSpPr/>
          <p:nvPr/>
        </p:nvSpPr>
        <p:spPr>
          <a:xfrm>
            <a:off x="4419883" y="5326446"/>
            <a:ext cx="919681" cy="1267876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69" name="Shape 169"/>
          <p:cNvSpPr/>
          <p:nvPr/>
        </p:nvSpPr>
        <p:spPr>
          <a:xfrm>
            <a:off x="2644911" y="5382049"/>
            <a:ext cx="890356" cy="942400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70" name="Shape 170"/>
          <p:cNvSpPr/>
          <p:nvPr/>
        </p:nvSpPr>
        <p:spPr>
          <a:xfrm>
            <a:off x="2116541" y="4248208"/>
            <a:ext cx="829754" cy="1040216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71" name="Shape 171"/>
          <p:cNvSpPr/>
          <p:nvPr/>
        </p:nvSpPr>
        <p:spPr>
          <a:xfrm>
            <a:off x="1347362" y="4248195"/>
            <a:ext cx="599145" cy="94241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72" name="Shape 172"/>
          <p:cNvSpPr/>
          <p:nvPr/>
        </p:nvSpPr>
        <p:spPr>
          <a:xfrm>
            <a:off x="2681616" y="6418080"/>
            <a:ext cx="816943" cy="418621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73" name="Shape 173"/>
          <p:cNvSpPr/>
          <p:nvPr/>
        </p:nvSpPr>
        <p:spPr>
          <a:xfrm>
            <a:off x="7146422" y="6011685"/>
            <a:ext cx="1040883" cy="974160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74" name="Shape 174"/>
          <p:cNvSpPr/>
          <p:nvPr/>
        </p:nvSpPr>
        <p:spPr>
          <a:xfrm>
            <a:off x="7146432" y="4139244"/>
            <a:ext cx="684731" cy="961949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5262209" y="6306021"/>
            <a:ext cx="525045" cy="496888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76" name="Shape 176"/>
          <p:cNvSpPr/>
          <p:nvPr/>
        </p:nvSpPr>
        <p:spPr>
          <a:xfrm>
            <a:off x="8376373" y="6305415"/>
            <a:ext cx="508531" cy="433300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77" name="Shape 177"/>
          <p:cNvSpPr/>
          <p:nvPr/>
        </p:nvSpPr>
        <p:spPr>
          <a:xfrm>
            <a:off x="3808716" y="5905771"/>
            <a:ext cx="570934" cy="756375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78" name="Shape 178"/>
          <p:cNvSpPr/>
          <p:nvPr/>
        </p:nvSpPr>
        <p:spPr>
          <a:xfrm>
            <a:off x="7975392" y="4071030"/>
            <a:ext cx="541559" cy="905701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79" name="Shape 179"/>
          <p:cNvSpPr/>
          <p:nvPr/>
        </p:nvSpPr>
        <p:spPr>
          <a:xfrm>
            <a:off x="1570786" y="5371061"/>
            <a:ext cx="734323" cy="964419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80" name="Shape 180"/>
          <p:cNvSpPr/>
          <p:nvPr/>
        </p:nvSpPr>
        <p:spPr>
          <a:xfrm>
            <a:off x="247061" y="5459836"/>
            <a:ext cx="275433" cy="325609"/>
          </a:xfrm>
          <a:custGeom>
            <a:avLst/>
            <a:gdLst/>
            <a:ahLst/>
            <a:cxnLst/>
            <a:rect l="0" t="0" r="0" b="0"/>
            <a:pathLst>
              <a:path w="5504" h="4880" extrusionOk="0">
                <a:moveTo>
                  <a:pt x="5173" y="0"/>
                </a:moveTo>
                <a:lnTo>
                  <a:pt x="5063" y="37"/>
                </a:lnTo>
                <a:lnTo>
                  <a:pt x="4990" y="110"/>
                </a:lnTo>
                <a:lnTo>
                  <a:pt x="4770" y="404"/>
                </a:lnTo>
                <a:lnTo>
                  <a:pt x="4513" y="624"/>
                </a:lnTo>
                <a:lnTo>
                  <a:pt x="4219" y="844"/>
                </a:lnTo>
                <a:lnTo>
                  <a:pt x="3926" y="991"/>
                </a:lnTo>
                <a:lnTo>
                  <a:pt x="3742" y="1064"/>
                </a:lnTo>
                <a:lnTo>
                  <a:pt x="3559" y="1101"/>
                </a:lnTo>
                <a:lnTo>
                  <a:pt x="3229" y="1101"/>
                </a:lnTo>
                <a:lnTo>
                  <a:pt x="2862" y="1028"/>
                </a:lnTo>
                <a:lnTo>
                  <a:pt x="2532" y="917"/>
                </a:lnTo>
                <a:lnTo>
                  <a:pt x="2239" y="807"/>
                </a:lnTo>
                <a:lnTo>
                  <a:pt x="1908" y="734"/>
                </a:lnTo>
                <a:lnTo>
                  <a:pt x="1578" y="661"/>
                </a:lnTo>
                <a:lnTo>
                  <a:pt x="1248" y="624"/>
                </a:lnTo>
                <a:lnTo>
                  <a:pt x="918" y="661"/>
                </a:lnTo>
                <a:lnTo>
                  <a:pt x="625" y="771"/>
                </a:lnTo>
                <a:lnTo>
                  <a:pt x="478" y="844"/>
                </a:lnTo>
                <a:lnTo>
                  <a:pt x="368" y="954"/>
                </a:lnTo>
                <a:lnTo>
                  <a:pt x="258" y="1064"/>
                </a:lnTo>
                <a:lnTo>
                  <a:pt x="148" y="1211"/>
                </a:lnTo>
                <a:lnTo>
                  <a:pt x="111" y="1284"/>
                </a:lnTo>
                <a:lnTo>
                  <a:pt x="111" y="1321"/>
                </a:lnTo>
                <a:lnTo>
                  <a:pt x="148" y="1431"/>
                </a:lnTo>
                <a:lnTo>
                  <a:pt x="258" y="1468"/>
                </a:lnTo>
                <a:lnTo>
                  <a:pt x="368" y="1468"/>
                </a:lnTo>
                <a:lnTo>
                  <a:pt x="698" y="1284"/>
                </a:lnTo>
                <a:lnTo>
                  <a:pt x="1028" y="1174"/>
                </a:lnTo>
                <a:lnTo>
                  <a:pt x="1028" y="2531"/>
                </a:lnTo>
                <a:lnTo>
                  <a:pt x="955" y="3228"/>
                </a:lnTo>
                <a:lnTo>
                  <a:pt x="881" y="3925"/>
                </a:lnTo>
                <a:lnTo>
                  <a:pt x="698" y="3852"/>
                </a:lnTo>
                <a:lnTo>
                  <a:pt x="551" y="3742"/>
                </a:lnTo>
                <a:lnTo>
                  <a:pt x="368" y="3632"/>
                </a:lnTo>
                <a:lnTo>
                  <a:pt x="184" y="3522"/>
                </a:lnTo>
                <a:lnTo>
                  <a:pt x="111" y="3522"/>
                </a:lnTo>
                <a:lnTo>
                  <a:pt x="38" y="3595"/>
                </a:lnTo>
                <a:lnTo>
                  <a:pt x="1" y="3669"/>
                </a:lnTo>
                <a:lnTo>
                  <a:pt x="1" y="3779"/>
                </a:lnTo>
                <a:lnTo>
                  <a:pt x="38" y="3962"/>
                </a:lnTo>
                <a:lnTo>
                  <a:pt x="148" y="4145"/>
                </a:lnTo>
                <a:lnTo>
                  <a:pt x="294" y="4256"/>
                </a:lnTo>
                <a:lnTo>
                  <a:pt x="514" y="4402"/>
                </a:lnTo>
                <a:lnTo>
                  <a:pt x="735" y="4476"/>
                </a:lnTo>
                <a:lnTo>
                  <a:pt x="1175" y="4476"/>
                </a:lnTo>
                <a:lnTo>
                  <a:pt x="1248" y="4439"/>
                </a:lnTo>
                <a:lnTo>
                  <a:pt x="1321" y="4402"/>
                </a:lnTo>
                <a:lnTo>
                  <a:pt x="1395" y="4256"/>
                </a:lnTo>
                <a:lnTo>
                  <a:pt x="1505" y="3485"/>
                </a:lnTo>
                <a:lnTo>
                  <a:pt x="1578" y="2715"/>
                </a:lnTo>
                <a:lnTo>
                  <a:pt x="1578" y="1908"/>
                </a:lnTo>
                <a:lnTo>
                  <a:pt x="1542" y="1504"/>
                </a:lnTo>
                <a:lnTo>
                  <a:pt x="1505" y="1138"/>
                </a:lnTo>
                <a:lnTo>
                  <a:pt x="1762" y="1174"/>
                </a:lnTo>
                <a:lnTo>
                  <a:pt x="2128" y="1321"/>
                </a:lnTo>
                <a:lnTo>
                  <a:pt x="2459" y="1431"/>
                </a:lnTo>
                <a:lnTo>
                  <a:pt x="2825" y="1578"/>
                </a:lnTo>
                <a:lnTo>
                  <a:pt x="3192" y="1651"/>
                </a:lnTo>
                <a:lnTo>
                  <a:pt x="3486" y="1651"/>
                </a:lnTo>
                <a:lnTo>
                  <a:pt x="3449" y="2531"/>
                </a:lnTo>
                <a:lnTo>
                  <a:pt x="3412" y="3449"/>
                </a:lnTo>
                <a:lnTo>
                  <a:pt x="3412" y="3999"/>
                </a:lnTo>
                <a:lnTo>
                  <a:pt x="3412" y="4256"/>
                </a:lnTo>
                <a:lnTo>
                  <a:pt x="3412" y="4366"/>
                </a:lnTo>
                <a:lnTo>
                  <a:pt x="3412" y="4402"/>
                </a:lnTo>
                <a:lnTo>
                  <a:pt x="3449" y="4402"/>
                </a:lnTo>
                <a:lnTo>
                  <a:pt x="3412" y="4476"/>
                </a:lnTo>
                <a:lnTo>
                  <a:pt x="3376" y="4512"/>
                </a:lnTo>
                <a:lnTo>
                  <a:pt x="3376" y="4659"/>
                </a:lnTo>
                <a:lnTo>
                  <a:pt x="3376" y="4696"/>
                </a:lnTo>
                <a:lnTo>
                  <a:pt x="3412" y="4806"/>
                </a:lnTo>
                <a:lnTo>
                  <a:pt x="3522" y="4879"/>
                </a:lnTo>
                <a:lnTo>
                  <a:pt x="3632" y="4879"/>
                </a:lnTo>
                <a:lnTo>
                  <a:pt x="3742" y="4842"/>
                </a:lnTo>
                <a:lnTo>
                  <a:pt x="3853" y="4732"/>
                </a:lnTo>
                <a:lnTo>
                  <a:pt x="3926" y="4586"/>
                </a:lnTo>
                <a:lnTo>
                  <a:pt x="3926" y="4439"/>
                </a:lnTo>
                <a:lnTo>
                  <a:pt x="3926" y="4256"/>
                </a:lnTo>
                <a:lnTo>
                  <a:pt x="3963" y="3045"/>
                </a:lnTo>
                <a:lnTo>
                  <a:pt x="3963" y="1871"/>
                </a:lnTo>
                <a:lnTo>
                  <a:pt x="3963" y="1541"/>
                </a:lnTo>
                <a:lnTo>
                  <a:pt x="4366" y="1394"/>
                </a:lnTo>
                <a:lnTo>
                  <a:pt x="4733" y="1138"/>
                </a:lnTo>
                <a:lnTo>
                  <a:pt x="5063" y="844"/>
                </a:lnTo>
                <a:lnTo>
                  <a:pt x="5320" y="551"/>
                </a:lnTo>
                <a:lnTo>
                  <a:pt x="5467" y="367"/>
                </a:lnTo>
                <a:lnTo>
                  <a:pt x="5503" y="257"/>
                </a:lnTo>
                <a:lnTo>
                  <a:pt x="5503" y="184"/>
                </a:lnTo>
                <a:lnTo>
                  <a:pt x="5430" y="74"/>
                </a:lnTo>
                <a:lnTo>
                  <a:pt x="5356" y="37"/>
                </a:lnTo>
                <a:lnTo>
                  <a:pt x="528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81" name="Shape 181"/>
          <p:cNvSpPr/>
          <p:nvPr/>
        </p:nvSpPr>
        <p:spPr>
          <a:xfrm>
            <a:off x="8516944" y="5443847"/>
            <a:ext cx="690236" cy="680511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82" name="Shape 182"/>
          <p:cNvSpPr/>
          <p:nvPr/>
        </p:nvSpPr>
        <p:spPr>
          <a:xfrm>
            <a:off x="859715" y="4556592"/>
            <a:ext cx="317619" cy="878679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83" name="Shape 183"/>
          <p:cNvSpPr/>
          <p:nvPr/>
        </p:nvSpPr>
        <p:spPr>
          <a:xfrm rot="1920742">
            <a:off x="5707037" y="5618655"/>
            <a:ext cx="884796" cy="1001111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84" name="Shape 184"/>
          <p:cNvSpPr/>
          <p:nvPr/>
        </p:nvSpPr>
        <p:spPr>
          <a:xfrm rot="-3496844">
            <a:off x="26196" y="6090154"/>
            <a:ext cx="717136" cy="464440"/>
          </a:xfrm>
          <a:custGeom>
            <a:avLst/>
            <a:gdLst/>
            <a:ahLst/>
            <a:cxnLst/>
            <a:rect l="0" t="0" r="0" b="0"/>
            <a:pathLst>
              <a:path w="10748" h="9281" extrusionOk="0">
                <a:moveTo>
                  <a:pt x="4072" y="550"/>
                </a:moveTo>
                <a:lnTo>
                  <a:pt x="4329" y="587"/>
                </a:lnTo>
                <a:lnTo>
                  <a:pt x="4585" y="697"/>
                </a:lnTo>
                <a:lnTo>
                  <a:pt x="4842" y="844"/>
                </a:lnTo>
                <a:lnTo>
                  <a:pt x="5025" y="1064"/>
                </a:lnTo>
                <a:lnTo>
                  <a:pt x="5136" y="1211"/>
                </a:lnTo>
                <a:lnTo>
                  <a:pt x="5209" y="1394"/>
                </a:lnTo>
                <a:lnTo>
                  <a:pt x="5246" y="1541"/>
                </a:lnTo>
                <a:lnTo>
                  <a:pt x="5282" y="1724"/>
                </a:lnTo>
                <a:lnTo>
                  <a:pt x="5282" y="2091"/>
                </a:lnTo>
                <a:lnTo>
                  <a:pt x="5246" y="2458"/>
                </a:lnTo>
                <a:lnTo>
                  <a:pt x="5209" y="2641"/>
                </a:lnTo>
                <a:lnTo>
                  <a:pt x="4695" y="1761"/>
                </a:lnTo>
                <a:lnTo>
                  <a:pt x="4072" y="550"/>
                </a:lnTo>
                <a:close/>
                <a:moveTo>
                  <a:pt x="1357" y="3008"/>
                </a:moveTo>
                <a:lnTo>
                  <a:pt x="1504" y="3265"/>
                </a:lnTo>
                <a:lnTo>
                  <a:pt x="1614" y="3558"/>
                </a:lnTo>
                <a:lnTo>
                  <a:pt x="1797" y="3852"/>
                </a:lnTo>
                <a:lnTo>
                  <a:pt x="1467" y="3778"/>
                </a:lnTo>
                <a:lnTo>
                  <a:pt x="1137" y="3742"/>
                </a:lnTo>
                <a:lnTo>
                  <a:pt x="1321" y="3118"/>
                </a:lnTo>
                <a:lnTo>
                  <a:pt x="1357" y="3008"/>
                </a:lnTo>
                <a:close/>
                <a:moveTo>
                  <a:pt x="3815" y="550"/>
                </a:moveTo>
                <a:lnTo>
                  <a:pt x="4072" y="1174"/>
                </a:lnTo>
                <a:lnTo>
                  <a:pt x="4329" y="1798"/>
                </a:lnTo>
                <a:lnTo>
                  <a:pt x="4695" y="2531"/>
                </a:lnTo>
                <a:lnTo>
                  <a:pt x="5099" y="3265"/>
                </a:lnTo>
                <a:lnTo>
                  <a:pt x="4989" y="3852"/>
                </a:lnTo>
                <a:lnTo>
                  <a:pt x="4732" y="3191"/>
                </a:lnTo>
                <a:lnTo>
                  <a:pt x="4475" y="2531"/>
                </a:lnTo>
                <a:lnTo>
                  <a:pt x="4255" y="1981"/>
                </a:lnTo>
                <a:lnTo>
                  <a:pt x="4035" y="1467"/>
                </a:lnTo>
                <a:lnTo>
                  <a:pt x="3742" y="880"/>
                </a:lnTo>
                <a:lnTo>
                  <a:pt x="3558" y="587"/>
                </a:lnTo>
                <a:lnTo>
                  <a:pt x="3815" y="550"/>
                </a:lnTo>
                <a:close/>
                <a:moveTo>
                  <a:pt x="1761" y="1724"/>
                </a:moveTo>
                <a:lnTo>
                  <a:pt x="1724" y="1798"/>
                </a:lnTo>
                <a:lnTo>
                  <a:pt x="1761" y="1944"/>
                </a:lnTo>
                <a:lnTo>
                  <a:pt x="1834" y="2018"/>
                </a:lnTo>
                <a:lnTo>
                  <a:pt x="1944" y="2054"/>
                </a:lnTo>
                <a:lnTo>
                  <a:pt x="2054" y="2054"/>
                </a:lnTo>
                <a:lnTo>
                  <a:pt x="2274" y="2531"/>
                </a:lnTo>
                <a:lnTo>
                  <a:pt x="2458" y="2971"/>
                </a:lnTo>
                <a:lnTo>
                  <a:pt x="3008" y="4182"/>
                </a:lnTo>
                <a:lnTo>
                  <a:pt x="3081" y="4329"/>
                </a:lnTo>
                <a:lnTo>
                  <a:pt x="2825" y="4255"/>
                </a:lnTo>
                <a:lnTo>
                  <a:pt x="2458" y="4072"/>
                </a:lnTo>
                <a:lnTo>
                  <a:pt x="2164" y="3742"/>
                </a:lnTo>
                <a:lnTo>
                  <a:pt x="1944" y="3375"/>
                </a:lnTo>
                <a:lnTo>
                  <a:pt x="1724" y="2935"/>
                </a:lnTo>
                <a:lnTo>
                  <a:pt x="1651" y="2715"/>
                </a:lnTo>
                <a:lnTo>
                  <a:pt x="1504" y="2494"/>
                </a:lnTo>
                <a:lnTo>
                  <a:pt x="1724" y="1761"/>
                </a:lnTo>
                <a:lnTo>
                  <a:pt x="1761" y="1724"/>
                </a:lnTo>
                <a:close/>
                <a:moveTo>
                  <a:pt x="2604" y="1174"/>
                </a:moveTo>
                <a:lnTo>
                  <a:pt x="2715" y="1614"/>
                </a:lnTo>
                <a:lnTo>
                  <a:pt x="2861" y="2054"/>
                </a:lnTo>
                <a:lnTo>
                  <a:pt x="3228" y="2898"/>
                </a:lnTo>
                <a:lnTo>
                  <a:pt x="3998" y="4695"/>
                </a:lnTo>
                <a:lnTo>
                  <a:pt x="3632" y="4549"/>
                </a:lnTo>
                <a:lnTo>
                  <a:pt x="3522" y="4365"/>
                </a:lnTo>
                <a:lnTo>
                  <a:pt x="3301" y="3888"/>
                </a:lnTo>
                <a:lnTo>
                  <a:pt x="2861" y="2935"/>
                </a:lnTo>
                <a:lnTo>
                  <a:pt x="2274" y="1834"/>
                </a:lnTo>
                <a:lnTo>
                  <a:pt x="2311" y="1651"/>
                </a:lnTo>
                <a:lnTo>
                  <a:pt x="2421" y="1467"/>
                </a:lnTo>
                <a:lnTo>
                  <a:pt x="2604" y="1174"/>
                </a:lnTo>
                <a:close/>
                <a:moveTo>
                  <a:pt x="3338" y="660"/>
                </a:moveTo>
                <a:lnTo>
                  <a:pt x="3375" y="770"/>
                </a:lnTo>
                <a:lnTo>
                  <a:pt x="3668" y="1467"/>
                </a:lnTo>
                <a:lnTo>
                  <a:pt x="3962" y="2164"/>
                </a:lnTo>
                <a:lnTo>
                  <a:pt x="4182" y="2788"/>
                </a:lnTo>
                <a:lnTo>
                  <a:pt x="4402" y="3412"/>
                </a:lnTo>
                <a:lnTo>
                  <a:pt x="4769" y="4659"/>
                </a:lnTo>
                <a:lnTo>
                  <a:pt x="4732" y="4805"/>
                </a:lnTo>
                <a:lnTo>
                  <a:pt x="4659" y="4805"/>
                </a:lnTo>
                <a:lnTo>
                  <a:pt x="4549" y="4842"/>
                </a:lnTo>
                <a:lnTo>
                  <a:pt x="3668" y="2971"/>
                </a:lnTo>
                <a:lnTo>
                  <a:pt x="3191" y="1981"/>
                </a:lnTo>
                <a:lnTo>
                  <a:pt x="2971" y="1504"/>
                </a:lnTo>
                <a:lnTo>
                  <a:pt x="2788" y="991"/>
                </a:lnTo>
                <a:lnTo>
                  <a:pt x="3045" y="807"/>
                </a:lnTo>
                <a:lnTo>
                  <a:pt x="3338" y="660"/>
                </a:lnTo>
                <a:close/>
                <a:moveTo>
                  <a:pt x="7703" y="4952"/>
                </a:moveTo>
                <a:lnTo>
                  <a:pt x="7960" y="5246"/>
                </a:lnTo>
                <a:lnTo>
                  <a:pt x="7960" y="5246"/>
                </a:lnTo>
                <a:lnTo>
                  <a:pt x="7887" y="5209"/>
                </a:lnTo>
                <a:lnTo>
                  <a:pt x="7593" y="5319"/>
                </a:lnTo>
                <a:lnTo>
                  <a:pt x="7300" y="5466"/>
                </a:lnTo>
                <a:lnTo>
                  <a:pt x="7190" y="5356"/>
                </a:lnTo>
                <a:lnTo>
                  <a:pt x="7080" y="5246"/>
                </a:lnTo>
                <a:lnTo>
                  <a:pt x="7373" y="5099"/>
                </a:lnTo>
                <a:lnTo>
                  <a:pt x="7703" y="4952"/>
                </a:lnTo>
                <a:close/>
                <a:moveTo>
                  <a:pt x="8070" y="5356"/>
                </a:moveTo>
                <a:lnTo>
                  <a:pt x="8180" y="5466"/>
                </a:lnTo>
                <a:lnTo>
                  <a:pt x="7923" y="5576"/>
                </a:lnTo>
                <a:lnTo>
                  <a:pt x="7923" y="5576"/>
                </a:lnTo>
                <a:lnTo>
                  <a:pt x="8033" y="5429"/>
                </a:lnTo>
                <a:lnTo>
                  <a:pt x="8070" y="5356"/>
                </a:lnTo>
                <a:close/>
                <a:moveTo>
                  <a:pt x="7556" y="5612"/>
                </a:moveTo>
                <a:lnTo>
                  <a:pt x="7483" y="5722"/>
                </a:lnTo>
                <a:lnTo>
                  <a:pt x="7483" y="5686"/>
                </a:lnTo>
                <a:lnTo>
                  <a:pt x="7556" y="5612"/>
                </a:lnTo>
                <a:close/>
                <a:moveTo>
                  <a:pt x="8327" y="5649"/>
                </a:moveTo>
                <a:lnTo>
                  <a:pt x="8327" y="5686"/>
                </a:lnTo>
                <a:lnTo>
                  <a:pt x="7850" y="6163"/>
                </a:lnTo>
                <a:lnTo>
                  <a:pt x="7740" y="6016"/>
                </a:lnTo>
                <a:lnTo>
                  <a:pt x="7997" y="5796"/>
                </a:lnTo>
                <a:lnTo>
                  <a:pt x="8327" y="5649"/>
                </a:lnTo>
                <a:close/>
                <a:moveTo>
                  <a:pt x="8437" y="5796"/>
                </a:moveTo>
                <a:lnTo>
                  <a:pt x="8584" y="6053"/>
                </a:lnTo>
                <a:lnTo>
                  <a:pt x="8143" y="6163"/>
                </a:lnTo>
                <a:lnTo>
                  <a:pt x="8437" y="5796"/>
                </a:lnTo>
                <a:close/>
                <a:moveTo>
                  <a:pt x="8437" y="6346"/>
                </a:moveTo>
                <a:lnTo>
                  <a:pt x="8180" y="6676"/>
                </a:lnTo>
                <a:lnTo>
                  <a:pt x="8107" y="6493"/>
                </a:lnTo>
                <a:lnTo>
                  <a:pt x="8437" y="6346"/>
                </a:lnTo>
                <a:close/>
                <a:moveTo>
                  <a:pt x="8767" y="6309"/>
                </a:moveTo>
                <a:lnTo>
                  <a:pt x="8840" y="6419"/>
                </a:lnTo>
                <a:lnTo>
                  <a:pt x="8547" y="6676"/>
                </a:lnTo>
                <a:lnTo>
                  <a:pt x="8767" y="6309"/>
                </a:lnTo>
                <a:close/>
                <a:moveTo>
                  <a:pt x="9024" y="4695"/>
                </a:moveTo>
                <a:lnTo>
                  <a:pt x="9244" y="4732"/>
                </a:lnTo>
                <a:lnTo>
                  <a:pt x="9464" y="4805"/>
                </a:lnTo>
                <a:lnTo>
                  <a:pt x="9647" y="4915"/>
                </a:lnTo>
                <a:lnTo>
                  <a:pt x="9831" y="5062"/>
                </a:lnTo>
                <a:lnTo>
                  <a:pt x="9904" y="5099"/>
                </a:lnTo>
                <a:lnTo>
                  <a:pt x="9941" y="5099"/>
                </a:lnTo>
                <a:lnTo>
                  <a:pt x="10051" y="5209"/>
                </a:lnTo>
                <a:lnTo>
                  <a:pt x="10161" y="5429"/>
                </a:lnTo>
                <a:lnTo>
                  <a:pt x="10198" y="5649"/>
                </a:lnTo>
                <a:lnTo>
                  <a:pt x="10234" y="5869"/>
                </a:lnTo>
                <a:lnTo>
                  <a:pt x="10198" y="6089"/>
                </a:lnTo>
                <a:lnTo>
                  <a:pt x="10161" y="6346"/>
                </a:lnTo>
                <a:lnTo>
                  <a:pt x="10088" y="6566"/>
                </a:lnTo>
                <a:lnTo>
                  <a:pt x="9941" y="7006"/>
                </a:lnTo>
                <a:lnTo>
                  <a:pt x="9904" y="7080"/>
                </a:lnTo>
                <a:lnTo>
                  <a:pt x="9647" y="6676"/>
                </a:lnTo>
                <a:lnTo>
                  <a:pt x="9024" y="5832"/>
                </a:lnTo>
                <a:lnTo>
                  <a:pt x="8620" y="5282"/>
                </a:lnTo>
                <a:lnTo>
                  <a:pt x="8400" y="5025"/>
                </a:lnTo>
                <a:lnTo>
                  <a:pt x="8143" y="4842"/>
                </a:lnTo>
                <a:lnTo>
                  <a:pt x="8584" y="4732"/>
                </a:lnTo>
                <a:lnTo>
                  <a:pt x="8804" y="4695"/>
                </a:lnTo>
                <a:close/>
                <a:moveTo>
                  <a:pt x="1064" y="3962"/>
                </a:moveTo>
                <a:lnTo>
                  <a:pt x="1357" y="4182"/>
                </a:lnTo>
                <a:lnTo>
                  <a:pt x="1651" y="4329"/>
                </a:lnTo>
                <a:lnTo>
                  <a:pt x="2348" y="4585"/>
                </a:lnTo>
                <a:lnTo>
                  <a:pt x="2458" y="4659"/>
                </a:lnTo>
                <a:lnTo>
                  <a:pt x="2494" y="4695"/>
                </a:lnTo>
                <a:lnTo>
                  <a:pt x="2568" y="4732"/>
                </a:lnTo>
                <a:lnTo>
                  <a:pt x="2641" y="4695"/>
                </a:lnTo>
                <a:lnTo>
                  <a:pt x="4329" y="5319"/>
                </a:lnTo>
                <a:lnTo>
                  <a:pt x="4329" y="5356"/>
                </a:lnTo>
                <a:lnTo>
                  <a:pt x="4292" y="5319"/>
                </a:lnTo>
                <a:lnTo>
                  <a:pt x="3888" y="5172"/>
                </a:lnTo>
                <a:lnTo>
                  <a:pt x="3705" y="5136"/>
                </a:lnTo>
                <a:lnTo>
                  <a:pt x="3485" y="5099"/>
                </a:lnTo>
                <a:lnTo>
                  <a:pt x="3448" y="5136"/>
                </a:lnTo>
                <a:lnTo>
                  <a:pt x="3411" y="5172"/>
                </a:lnTo>
                <a:lnTo>
                  <a:pt x="3448" y="5246"/>
                </a:lnTo>
                <a:lnTo>
                  <a:pt x="3595" y="5392"/>
                </a:lnTo>
                <a:lnTo>
                  <a:pt x="3852" y="5539"/>
                </a:lnTo>
                <a:lnTo>
                  <a:pt x="4108" y="5686"/>
                </a:lnTo>
                <a:lnTo>
                  <a:pt x="4402" y="5759"/>
                </a:lnTo>
                <a:lnTo>
                  <a:pt x="4365" y="5906"/>
                </a:lnTo>
                <a:lnTo>
                  <a:pt x="4035" y="5906"/>
                </a:lnTo>
                <a:lnTo>
                  <a:pt x="3742" y="5869"/>
                </a:lnTo>
                <a:lnTo>
                  <a:pt x="3411" y="5759"/>
                </a:lnTo>
                <a:lnTo>
                  <a:pt x="3228" y="5686"/>
                </a:lnTo>
                <a:lnTo>
                  <a:pt x="3191" y="5612"/>
                </a:lnTo>
                <a:lnTo>
                  <a:pt x="3155" y="5576"/>
                </a:lnTo>
                <a:lnTo>
                  <a:pt x="3118" y="5539"/>
                </a:lnTo>
                <a:lnTo>
                  <a:pt x="3081" y="5502"/>
                </a:lnTo>
                <a:lnTo>
                  <a:pt x="3045" y="5502"/>
                </a:lnTo>
                <a:lnTo>
                  <a:pt x="3008" y="5539"/>
                </a:lnTo>
                <a:lnTo>
                  <a:pt x="2971" y="5649"/>
                </a:lnTo>
                <a:lnTo>
                  <a:pt x="2971" y="5722"/>
                </a:lnTo>
                <a:lnTo>
                  <a:pt x="3008" y="5796"/>
                </a:lnTo>
                <a:lnTo>
                  <a:pt x="3045" y="5869"/>
                </a:lnTo>
                <a:lnTo>
                  <a:pt x="3191" y="6016"/>
                </a:lnTo>
                <a:lnTo>
                  <a:pt x="3338" y="6126"/>
                </a:lnTo>
                <a:lnTo>
                  <a:pt x="3522" y="6199"/>
                </a:lnTo>
                <a:lnTo>
                  <a:pt x="3742" y="6273"/>
                </a:lnTo>
                <a:lnTo>
                  <a:pt x="3962" y="6309"/>
                </a:lnTo>
                <a:lnTo>
                  <a:pt x="4182" y="6309"/>
                </a:lnTo>
                <a:lnTo>
                  <a:pt x="3962" y="6676"/>
                </a:lnTo>
                <a:lnTo>
                  <a:pt x="3742" y="6603"/>
                </a:lnTo>
                <a:lnTo>
                  <a:pt x="3228" y="6456"/>
                </a:lnTo>
                <a:lnTo>
                  <a:pt x="2971" y="6419"/>
                </a:lnTo>
                <a:lnTo>
                  <a:pt x="2715" y="6383"/>
                </a:lnTo>
                <a:lnTo>
                  <a:pt x="2641" y="6383"/>
                </a:lnTo>
                <a:lnTo>
                  <a:pt x="2641" y="6456"/>
                </a:lnTo>
                <a:lnTo>
                  <a:pt x="2641" y="6493"/>
                </a:lnTo>
                <a:lnTo>
                  <a:pt x="2678" y="6529"/>
                </a:lnTo>
                <a:lnTo>
                  <a:pt x="2861" y="6676"/>
                </a:lnTo>
                <a:lnTo>
                  <a:pt x="3081" y="6786"/>
                </a:lnTo>
                <a:lnTo>
                  <a:pt x="3522" y="6970"/>
                </a:lnTo>
                <a:lnTo>
                  <a:pt x="3742" y="7080"/>
                </a:lnTo>
                <a:lnTo>
                  <a:pt x="3632" y="7226"/>
                </a:lnTo>
                <a:lnTo>
                  <a:pt x="3522" y="7336"/>
                </a:lnTo>
                <a:lnTo>
                  <a:pt x="2935" y="7080"/>
                </a:lnTo>
                <a:lnTo>
                  <a:pt x="2311" y="6823"/>
                </a:lnTo>
                <a:lnTo>
                  <a:pt x="2238" y="6823"/>
                </a:lnTo>
                <a:lnTo>
                  <a:pt x="2201" y="6860"/>
                </a:lnTo>
                <a:lnTo>
                  <a:pt x="2201" y="6896"/>
                </a:lnTo>
                <a:lnTo>
                  <a:pt x="2201" y="6970"/>
                </a:lnTo>
                <a:lnTo>
                  <a:pt x="2458" y="7190"/>
                </a:lnTo>
                <a:lnTo>
                  <a:pt x="2678" y="7410"/>
                </a:lnTo>
                <a:lnTo>
                  <a:pt x="2971" y="7557"/>
                </a:lnTo>
                <a:lnTo>
                  <a:pt x="3265" y="7703"/>
                </a:lnTo>
                <a:lnTo>
                  <a:pt x="2971" y="7960"/>
                </a:lnTo>
                <a:lnTo>
                  <a:pt x="2641" y="7960"/>
                </a:lnTo>
                <a:lnTo>
                  <a:pt x="2311" y="7887"/>
                </a:lnTo>
                <a:lnTo>
                  <a:pt x="1981" y="7777"/>
                </a:lnTo>
                <a:lnTo>
                  <a:pt x="1871" y="7777"/>
                </a:lnTo>
                <a:lnTo>
                  <a:pt x="1834" y="7813"/>
                </a:lnTo>
                <a:lnTo>
                  <a:pt x="1797" y="7850"/>
                </a:lnTo>
                <a:lnTo>
                  <a:pt x="1797" y="7923"/>
                </a:lnTo>
                <a:lnTo>
                  <a:pt x="1834" y="8070"/>
                </a:lnTo>
                <a:lnTo>
                  <a:pt x="1944" y="8143"/>
                </a:lnTo>
                <a:lnTo>
                  <a:pt x="2091" y="8217"/>
                </a:lnTo>
                <a:lnTo>
                  <a:pt x="2238" y="8290"/>
                </a:lnTo>
                <a:lnTo>
                  <a:pt x="2348" y="8327"/>
                </a:lnTo>
                <a:lnTo>
                  <a:pt x="2164" y="8364"/>
                </a:lnTo>
                <a:lnTo>
                  <a:pt x="1944" y="8364"/>
                </a:lnTo>
                <a:lnTo>
                  <a:pt x="1761" y="8327"/>
                </a:lnTo>
                <a:lnTo>
                  <a:pt x="1541" y="8253"/>
                </a:lnTo>
                <a:lnTo>
                  <a:pt x="1247" y="8070"/>
                </a:lnTo>
                <a:lnTo>
                  <a:pt x="1027" y="7850"/>
                </a:lnTo>
                <a:lnTo>
                  <a:pt x="844" y="7593"/>
                </a:lnTo>
                <a:lnTo>
                  <a:pt x="697" y="7300"/>
                </a:lnTo>
                <a:lnTo>
                  <a:pt x="624" y="6970"/>
                </a:lnTo>
                <a:lnTo>
                  <a:pt x="550" y="6676"/>
                </a:lnTo>
                <a:lnTo>
                  <a:pt x="550" y="6346"/>
                </a:lnTo>
                <a:lnTo>
                  <a:pt x="550" y="6016"/>
                </a:lnTo>
                <a:lnTo>
                  <a:pt x="624" y="5502"/>
                </a:lnTo>
                <a:lnTo>
                  <a:pt x="734" y="4989"/>
                </a:lnTo>
                <a:lnTo>
                  <a:pt x="1064" y="3962"/>
                </a:lnTo>
                <a:close/>
                <a:moveTo>
                  <a:pt x="6786" y="5429"/>
                </a:moveTo>
                <a:lnTo>
                  <a:pt x="6860" y="5649"/>
                </a:lnTo>
                <a:lnTo>
                  <a:pt x="6970" y="5832"/>
                </a:lnTo>
                <a:lnTo>
                  <a:pt x="7006" y="5906"/>
                </a:lnTo>
                <a:lnTo>
                  <a:pt x="7043" y="5979"/>
                </a:lnTo>
                <a:lnTo>
                  <a:pt x="7116" y="6016"/>
                </a:lnTo>
                <a:lnTo>
                  <a:pt x="7813" y="7006"/>
                </a:lnTo>
                <a:lnTo>
                  <a:pt x="8143" y="7520"/>
                </a:lnTo>
                <a:lnTo>
                  <a:pt x="8143" y="7667"/>
                </a:lnTo>
                <a:lnTo>
                  <a:pt x="8143" y="7740"/>
                </a:lnTo>
                <a:lnTo>
                  <a:pt x="8217" y="7813"/>
                </a:lnTo>
                <a:lnTo>
                  <a:pt x="8290" y="7850"/>
                </a:lnTo>
                <a:lnTo>
                  <a:pt x="8363" y="7850"/>
                </a:lnTo>
                <a:lnTo>
                  <a:pt x="8400" y="7813"/>
                </a:lnTo>
                <a:lnTo>
                  <a:pt x="8510" y="7887"/>
                </a:lnTo>
                <a:lnTo>
                  <a:pt x="8584" y="7923"/>
                </a:lnTo>
                <a:lnTo>
                  <a:pt x="8694" y="7960"/>
                </a:lnTo>
                <a:lnTo>
                  <a:pt x="8767" y="7923"/>
                </a:lnTo>
                <a:lnTo>
                  <a:pt x="8877" y="7997"/>
                </a:lnTo>
                <a:lnTo>
                  <a:pt x="8987" y="7997"/>
                </a:lnTo>
                <a:lnTo>
                  <a:pt x="9060" y="8033"/>
                </a:lnTo>
                <a:lnTo>
                  <a:pt x="9134" y="7997"/>
                </a:lnTo>
                <a:lnTo>
                  <a:pt x="9207" y="7923"/>
                </a:lnTo>
                <a:lnTo>
                  <a:pt x="9207" y="7813"/>
                </a:lnTo>
                <a:lnTo>
                  <a:pt x="9207" y="7740"/>
                </a:lnTo>
                <a:lnTo>
                  <a:pt x="9134" y="7667"/>
                </a:lnTo>
                <a:lnTo>
                  <a:pt x="9170" y="7557"/>
                </a:lnTo>
                <a:lnTo>
                  <a:pt x="9207" y="7483"/>
                </a:lnTo>
                <a:lnTo>
                  <a:pt x="9244" y="7410"/>
                </a:lnTo>
                <a:lnTo>
                  <a:pt x="9244" y="7373"/>
                </a:lnTo>
                <a:lnTo>
                  <a:pt x="9207" y="7300"/>
                </a:lnTo>
                <a:lnTo>
                  <a:pt x="9170" y="7263"/>
                </a:lnTo>
                <a:lnTo>
                  <a:pt x="9134" y="7226"/>
                </a:lnTo>
                <a:lnTo>
                  <a:pt x="8987" y="7226"/>
                </a:lnTo>
                <a:lnTo>
                  <a:pt x="8694" y="7336"/>
                </a:lnTo>
                <a:lnTo>
                  <a:pt x="8694" y="7300"/>
                </a:lnTo>
                <a:lnTo>
                  <a:pt x="8877" y="7153"/>
                </a:lnTo>
                <a:lnTo>
                  <a:pt x="9060" y="6970"/>
                </a:lnTo>
                <a:lnTo>
                  <a:pt x="9134" y="6860"/>
                </a:lnTo>
                <a:lnTo>
                  <a:pt x="9244" y="7043"/>
                </a:lnTo>
                <a:lnTo>
                  <a:pt x="9501" y="7446"/>
                </a:lnTo>
                <a:lnTo>
                  <a:pt x="9537" y="7593"/>
                </a:lnTo>
                <a:lnTo>
                  <a:pt x="9317" y="7887"/>
                </a:lnTo>
                <a:lnTo>
                  <a:pt x="9024" y="8143"/>
                </a:lnTo>
                <a:lnTo>
                  <a:pt x="8730" y="8364"/>
                </a:lnTo>
                <a:lnTo>
                  <a:pt x="8400" y="8547"/>
                </a:lnTo>
                <a:lnTo>
                  <a:pt x="8070" y="8657"/>
                </a:lnTo>
                <a:lnTo>
                  <a:pt x="7703" y="8694"/>
                </a:lnTo>
                <a:lnTo>
                  <a:pt x="7520" y="8694"/>
                </a:lnTo>
                <a:lnTo>
                  <a:pt x="7373" y="8657"/>
                </a:lnTo>
                <a:lnTo>
                  <a:pt x="7190" y="8620"/>
                </a:lnTo>
                <a:lnTo>
                  <a:pt x="7006" y="8547"/>
                </a:lnTo>
                <a:lnTo>
                  <a:pt x="6823" y="8437"/>
                </a:lnTo>
                <a:lnTo>
                  <a:pt x="6676" y="8290"/>
                </a:lnTo>
                <a:lnTo>
                  <a:pt x="6419" y="7997"/>
                </a:lnTo>
                <a:lnTo>
                  <a:pt x="6199" y="7667"/>
                </a:lnTo>
                <a:lnTo>
                  <a:pt x="6053" y="7300"/>
                </a:lnTo>
                <a:lnTo>
                  <a:pt x="6016" y="6896"/>
                </a:lnTo>
                <a:lnTo>
                  <a:pt x="6016" y="6676"/>
                </a:lnTo>
                <a:lnTo>
                  <a:pt x="6053" y="6493"/>
                </a:lnTo>
                <a:lnTo>
                  <a:pt x="6089" y="6309"/>
                </a:lnTo>
                <a:lnTo>
                  <a:pt x="6163" y="6126"/>
                </a:lnTo>
                <a:lnTo>
                  <a:pt x="6273" y="5943"/>
                </a:lnTo>
                <a:lnTo>
                  <a:pt x="6383" y="5759"/>
                </a:lnTo>
                <a:lnTo>
                  <a:pt x="6566" y="5576"/>
                </a:lnTo>
                <a:lnTo>
                  <a:pt x="6786" y="5429"/>
                </a:lnTo>
                <a:close/>
                <a:moveTo>
                  <a:pt x="3852" y="0"/>
                </a:moveTo>
                <a:lnTo>
                  <a:pt x="3522" y="37"/>
                </a:lnTo>
                <a:lnTo>
                  <a:pt x="3191" y="110"/>
                </a:lnTo>
                <a:lnTo>
                  <a:pt x="2898" y="257"/>
                </a:lnTo>
                <a:lnTo>
                  <a:pt x="2604" y="440"/>
                </a:lnTo>
                <a:lnTo>
                  <a:pt x="2348" y="660"/>
                </a:lnTo>
                <a:lnTo>
                  <a:pt x="2091" y="660"/>
                </a:lnTo>
                <a:lnTo>
                  <a:pt x="1871" y="734"/>
                </a:lnTo>
                <a:lnTo>
                  <a:pt x="1687" y="880"/>
                </a:lnTo>
                <a:lnTo>
                  <a:pt x="1541" y="1064"/>
                </a:lnTo>
                <a:lnTo>
                  <a:pt x="1394" y="1284"/>
                </a:lnTo>
                <a:lnTo>
                  <a:pt x="1321" y="1504"/>
                </a:lnTo>
                <a:lnTo>
                  <a:pt x="1137" y="1944"/>
                </a:lnTo>
                <a:lnTo>
                  <a:pt x="660" y="3522"/>
                </a:lnTo>
                <a:lnTo>
                  <a:pt x="404" y="4292"/>
                </a:lnTo>
                <a:lnTo>
                  <a:pt x="183" y="5062"/>
                </a:lnTo>
                <a:lnTo>
                  <a:pt x="37" y="5759"/>
                </a:lnTo>
                <a:lnTo>
                  <a:pt x="0" y="6126"/>
                </a:lnTo>
                <a:lnTo>
                  <a:pt x="0" y="6456"/>
                </a:lnTo>
                <a:lnTo>
                  <a:pt x="0" y="6786"/>
                </a:lnTo>
                <a:lnTo>
                  <a:pt x="73" y="7153"/>
                </a:lnTo>
                <a:lnTo>
                  <a:pt x="183" y="7483"/>
                </a:lnTo>
                <a:lnTo>
                  <a:pt x="330" y="7813"/>
                </a:lnTo>
                <a:lnTo>
                  <a:pt x="477" y="8033"/>
                </a:lnTo>
                <a:lnTo>
                  <a:pt x="660" y="8253"/>
                </a:lnTo>
                <a:lnTo>
                  <a:pt x="880" y="8474"/>
                </a:lnTo>
                <a:lnTo>
                  <a:pt x="1101" y="8657"/>
                </a:lnTo>
                <a:lnTo>
                  <a:pt x="1357" y="8767"/>
                </a:lnTo>
                <a:lnTo>
                  <a:pt x="1651" y="8877"/>
                </a:lnTo>
                <a:lnTo>
                  <a:pt x="1908" y="8914"/>
                </a:lnTo>
                <a:lnTo>
                  <a:pt x="2201" y="8950"/>
                </a:lnTo>
                <a:lnTo>
                  <a:pt x="2458" y="8914"/>
                </a:lnTo>
                <a:lnTo>
                  <a:pt x="2678" y="8840"/>
                </a:lnTo>
                <a:lnTo>
                  <a:pt x="2898" y="8730"/>
                </a:lnTo>
                <a:lnTo>
                  <a:pt x="3081" y="8620"/>
                </a:lnTo>
                <a:lnTo>
                  <a:pt x="3448" y="8290"/>
                </a:lnTo>
                <a:lnTo>
                  <a:pt x="3778" y="7923"/>
                </a:lnTo>
                <a:lnTo>
                  <a:pt x="3815" y="7960"/>
                </a:lnTo>
                <a:lnTo>
                  <a:pt x="3925" y="7960"/>
                </a:lnTo>
                <a:lnTo>
                  <a:pt x="4035" y="7887"/>
                </a:lnTo>
                <a:lnTo>
                  <a:pt x="4108" y="7813"/>
                </a:lnTo>
                <a:lnTo>
                  <a:pt x="4108" y="7740"/>
                </a:lnTo>
                <a:lnTo>
                  <a:pt x="4072" y="7593"/>
                </a:lnTo>
                <a:lnTo>
                  <a:pt x="4182" y="7446"/>
                </a:lnTo>
                <a:lnTo>
                  <a:pt x="4512" y="6896"/>
                </a:lnTo>
                <a:lnTo>
                  <a:pt x="4769" y="6309"/>
                </a:lnTo>
                <a:lnTo>
                  <a:pt x="5025" y="5722"/>
                </a:lnTo>
                <a:lnTo>
                  <a:pt x="5209" y="5099"/>
                </a:lnTo>
                <a:lnTo>
                  <a:pt x="5246" y="5062"/>
                </a:lnTo>
                <a:lnTo>
                  <a:pt x="5282" y="4989"/>
                </a:lnTo>
                <a:lnTo>
                  <a:pt x="5282" y="4915"/>
                </a:lnTo>
                <a:lnTo>
                  <a:pt x="5466" y="4292"/>
                </a:lnTo>
                <a:lnTo>
                  <a:pt x="5612" y="3632"/>
                </a:lnTo>
                <a:lnTo>
                  <a:pt x="5722" y="2971"/>
                </a:lnTo>
                <a:lnTo>
                  <a:pt x="5796" y="2311"/>
                </a:lnTo>
                <a:lnTo>
                  <a:pt x="5832" y="1981"/>
                </a:lnTo>
                <a:lnTo>
                  <a:pt x="5796" y="1651"/>
                </a:lnTo>
                <a:lnTo>
                  <a:pt x="5759" y="1357"/>
                </a:lnTo>
                <a:lnTo>
                  <a:pt x="5649" y="1064"/>
                </a:lnTo>
                <a:lnTo>
                  <a:pt x="5539" y="807"/>
                </a:lnTo>
                <a:lnTo>
                  <a:pt x="5356" y="587"/>
                </a:lnTo>
                <a:lnTo>
                  <a:pt x="5099" y="367"/>
                </a:lnTo>
                <a:lnTo>
                  <a:pt x="4842" y="184"/>
                </a:lnTo>
                <a:lnTo>
                  <a:pt x="4512" y="73"/>
                </a:lnTo>
                <a:lnTo>
                  <a:pt x="4182" y="0"/>
                </a:lnTo>
                <a:close/>
                <a:moveTo>
                  <a:pt x="8730" y="3962"/>
                </a:moveTo>
                <a:lnTo>
                  <a:pt x="8584" y="4072"/>
                </a:lnTo>
                <a:lnTo>
                  <a:pt x="8437" y="4182"/>
                </a:lnTo>
                <a:lnTo>
                  <a:pt x="8327" y="4329"/>
                </a:lnTo>
                <a:lnTo>
                  <a:pt x="7887" y="4439"/>
                </a:lnTo>
                <a:lnTo>
                  <a:pt x="7336" y="4585"/>
                </a:lnTo>
                <a:lnTo>
                  <a:pt x="6786" y="4842"/>
                </a:lnTo>
                <a:lnTo>
                  <a:pt x="6566" y="4989"/>
                </a:lnTo>
                <a:lnTo>
                  <a:pt x="6309" y="5172"/>
                </a:lnTo>
                <a:lnTo>
                  <a:pt x="6089" y="5356"/>
                </a:lnTo>
                <a:lnTo>
                  <a:pt x="5906" y="5576"/>
                </a:lnTo>
                <a:lnTo>
                  <a:pt x="5759" y="5796"/>
                </a:lnTo>
                <a:lnTo>
                  <a:pt x="5612" y="6053"/>
                </a:lnTo>
                <a:lnTo>
                  <a:pt x="5539" y="6309"/>
                </a:lnTo>
                <a:lnTo>
                  <a:pt x="5502" y="6603"/>
                </a:lnTo>
                <a:lnTo>
                  <a:pt x="5466" y="6860"/>
                </a:lnTo>
                <a:lnTo>
                  <a:pt x="5502" y="7116"/>
                </a:lnTo>
                <a:lnTo>
                  <a:pt x="5539" y="7373"/>
                </a:lnTo>
                <a:lnTo>
                  <a:pt x="5612" y="7630"/>
                </a:lnTo>
                <a:lnTo>
                  <a:pt x="5722" y="7887"/>
                </a:lnTo>
                <a:lnTo>
                  <a:pt x="5869" y="8107"/>
                </a:lnTo>
                <a:lnTo>
                  <a:pt x="6016" y="8327"/>
                </a:lnTo>
                <a:lnTo>
                  <a:pt x="6199" y="8547"/>
                </a:lnTo>
                <a:lnTo>
                  <a:pt x="6419" y="8730"/>
                </a:lnTo>
                <a:lnTo>
                  <a:pt x="6639" y="8914"/>
                </a:lnTo>
                <a:lnTo>
                  <a:pt x="6860" y="9060"/>
                </a:lnTo>
                <a:lnTo>
                  <a:pt x="7116" y="9170"/>
                </a:lnTo>
                <a:lnTo>
                  <a:pt x="7410" y="9244"/>
                </a:lnTo>
                <a:lnTo>
                  <a:pt x="7703" y="9281"/>
                </a:lnTo>
                <a:lnTo>
                  <a:pt x="8033" y="9244"/>
                </a:lnTo>
                <a:lnTo>
                  <a:pt x="8327" y="9170"/>
                </a:lnTo>
                <a:lnTo>
                  <a:pt x="8620" y="9024"/>
                </a:lnTo>
                <a:lnTo>
                  <a:pt x="8877" y="8877"/>
                </a:lnTo>
                <a:lnTo>
                  <a:pt x="9391" y="8547"/>
                </a:lnTo>
                <a:lnTo>
                  <a:pt x="9611" y="8364"/>
                </a:lnTo>
                <a:lnTo>
                  <a:pt x="9794" y="8143"/>
                </a:lnTo>
                <a:lnTo>
                  <a:pt x="9977" y="7923"/>
                </a:lnTo>
                <a:lnTo>
                  <a:pt x="10161" y="7703"/>
                </a:lnTo>
                <a:lnTo>
                  <a:pt x="10418" y="7190"/>
                </a:lnTo>
                <a:lnTo>
                  <a:pt x="10638" y="6676"/>
                </a:lnTo>
                <a:lnTo>
                  <a:pt x="10711" y="6346"/>
                </a:lnTo>
                <a:lnTo>
                  <a:pt x="10748" y="6053"/>
                </a:lnTo>
                <a:lnTo>
                  <a:pt x="10748" y="5722"/>
                </a:lnTo>
                <a:lnTo>
                  <a:pt x="10711" y="5466"/>
                </a:lnTo>
                <a:lnTo>
                  <a:pt x="10601" y="5172"/>
                </a:lnTo>
                <a:lnTo>
                  <a:pt x="10454" y="4915"/>
                </a:lnTo>
                <a:lnTo>
                  <a:pt x="10271" y="4659"/>
                </a:lnTo>
                <a:lnTo>
                  <a:pt x="10051" y="4439"/>
                </a:lnTo>
                <a:lnTo>
                  <a:pt x="9794" y="4255"/>
                </a:lnTo>
                <a:lnTo>
                  <a:pt x="9537" y="4108"/>
                </a:lnTo>
                <a:lnTo>
                  <a:pt x="9244" y="3998"/>
                </a:lnTo>
                <a:lnTo>
                  <a:pt x="8950" y="396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85" name="Shape 185"/>
          <p:cNvSpPr/>
          <p:nvPr/>
        </p:nvSpPr>
        <p:spPr>
          <a:xfrm>
            <a:off x="7518183" y="5288439"/>
            <a:ext cx="846268" cy="797944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86" name="Shape 186"/>
          <p:cNvSpPr/>
          <p:nvPr/>
        </p:nvSpPr>
        <p:spPr>
          <a:xfrm rot="-5400000">
            <a:off x="6414493" y="4133843"/>
            <a:ext cx="658425" cy="63153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87" name="Shape 187"/>
          <p:cNvSpPr/>
          <p:nvPr/>
        </p:nvSpPr>
        <p:spPr>
          <a:xfrm>
            <a:off x="6453207" y="4941211"/>
            <a:ext cx="666365" cy="1003585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88" name="Shape 188"/>
          <p:cNvSpPr/>
          <p:nvPr/>
        </p:nvSpPr>
        <p:spPr>
          <a:xfrm>
            <a:off x="1866011" y="6323837"/>
            <a:ext cx="681078" cy="607048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189" name="Shape 189"/>
          <p:cNvSpPr/>
          <p:nvPr/>
        </p:nvSpPr>
        <p:spPr>
          <a:xfrm>
            <a:off x="6669807" y="6152525"/>
            <a:ext cx="308461" cy="440640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2159325" y="2882403"/>
            <a:ext cx="4825500" cy="10931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1pPr>
            <a:lvl2pPr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2pPr>
            <a:lvl3pPr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3pPr>
            <a:lvl4pPr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4pPr>
            <a:lvl5pPr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5pPr>
            <a:lvl6pPr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6pPr>
            <a:lvl7pPr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7pPr>
            <a:lvl8pPr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8pPr>
            <a:lvl9pPr algn="ctr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246" name="Shape 246"/>
          <p:cNvSpPr/>
          <p:nvPr/>
        </p:nvSpPr>
        <p:spPr>
          <a:xfrm>
            <a:off x="7302881" y="-392481"/>
            <a:ext cx="450549" cy="744977"/>
          </a:xfrm>
          <a:custGeom>
            <a:avLst/>
            <a:gdLst/>
            <a:ahLst/>
            <a:cxnLst/>
            <a:rect l="0" t="0" r="0" b="0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47" name="Shape 247"/>
          <p:cNvSpPr/>
          <p:nvPr/>
        </p:nvSpPr>
        <p:spPr>
          <a:xfrm>
            <a:off x="-35372" y="4489285"/>
            <a:ext cx="443259" cy="672893"/>
          </a:xfrm>
          <a:custGeom>
            <a:avLst/>
            <a:gdLst/>
            <a:ahLst/>
            <a:cxnLst/>
            <a:rect l="0" t="0" r="0" b="0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48" name="Shape 248"/>
          <p:cNvSpPr/>
          <p:nvPr/>
        </p:nvSpPr>
        <p:spPr>
          <a:xfrm>
            <a:off x="8817949" y="4586216"/>
            <a:ext cx="414157" cy="677015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49" name="Shape 249"/>
          <p:cNvSpPr/>
          <p:nvPr/>
        </p:nvSpPr>
        <p:spPr>
          <a:xfrm>
            <a:off x="8742975" y="5555570"/>
            <a:ext cx="495281" cy="453651"/>
          </a:xfrm>
          <a:custGeom>
            <a:avLst/>
            <a:gdLst/>
            <a:ahLst/>
            <a:cxnLst/>
            <a:rect l="0" t="0" r="0" b="0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50" name="Shape 250"/>
          <p:cNvSpPr/>
          <p:nvPr/>
        </p:nvSpPr>
        <p:spPr>
          <a:xfrm>
            <a:off x="8360956" y="6009223"/>
            <a:ext cx="372517" cy="513331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51" name="Shape 251"/>
          <p:cNvSpPr/>
          <p:nvPr/>
        </p:nvSpPr>
        <p:spPr>
          <a:xfrm>
            <a:off x="-77078" y="1984026"/>
            <a:ext cx="339602" cy="534155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52" name="Shape 252"/>
          <p:cNvSpPr/>
          <p:nvPr/>
        </p:nvSpPr>
        <p:spPr>
          <a:xfrm>
            <a:off x="8052571" y="6433679"/>
            <a:ext cx="589992" cy="552172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53" name="Shape 253"/>
          <p:cNvSpPr/>
          <p:nvPr/>
        </p:nvSpPr>
        <p:spPr>
          <a:xfrm>
            <a:off x="8052577" y="5509770"/>
            <a:ext cx="388118" cy="545251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54" name="Shape 254"/>
          <p:cNvSpPr/>
          <p:nvPr/>
        </p:nvSpPr>
        <p:spPr>
          <a:xfrm>
            <a:off x="7430900" y="6497562"/>
            <a:ext cx="297605" cy="281645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55" name="Shape 255"/>
          <p:cNvSpPr/>
          <p:nvPr/>
        </p:nvSpPr>
        <p:spPr>
          <a:xfrm>
            <a:off x="8749727" y="6600169"/>
            <a:ext cx="288245" cy="245603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56" name="Shape 256"/>
          <p:cNvSpPr/>
          <p:nvPr/>
        </p:nvSpPr>
        <p:spPr>
          <a:xfrm>
            <a:off x="8522443" y="5333705"/>
            <a:ext cx="306966" cy="513368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57" name="Shape 257"/>
          <p:cNvSpPr/>
          <p:nvPr/>
        </p:nvSpPr>
        <p:spPr>
          <a:xfrm>
            <a:off x="8829403" y="6111826"/>
            <a:ext cx="391238" cy="385725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58" name="Shape 258"/>
          <p:cNvSpPr/>
          <p:nvPr/>
        </p:nvSpPr>
        <p:spPr>
          <a:xfrm>
            <a:off x="8963979" y="1784957"/>
            <a:ext cx="180032" cy="498051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59" name="Shape 259"/>
          <p:cNvSpPr/>
          <p:nvPr/>
        </p:nvSpPr>
        <p:spPr>
          <a:xfrm rot="-2426120">
            <a:off x="7110133" y="6502684"/>
            <a:ext cx="279909" cy="477295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60" name="Shape 260"/>
          <p:cNvSpPr/>
          <p:nvPr/>
        </p:nvSpPr>
        <p:spPr>
          <a:xfrm>
            <a:off x="7659648" y="5826931"/>
            <a:ext cx="377708" cy="568849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61" name="Shape 261"/>
          <p:cNvSpPr/>
          <p:nvPr/>
        </p:nvSpPr>
        <p:spPr>
          <a:xfrm>
            <a:off x="8797589" y="4104978"/>
            <a:ext cx="386047" cy="344085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62" name="Shape 262"/>
          <p:cNvSpPr/>
          <p:nvPr/>
        </p:nvSpPr>
        <p:spPr>
          <a:xfrm>
            <a:off x="7782422" y="6513511"/>
            <a:ext cx="174841" cy="249763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63" name="Shape 263"/>
          <p:cNvSpPr/>
          <p:nvPr/>
        </p:nvSpPr>
        <p:spPr>
          <a:xfrm>
            <a:off x="346879" y="811487"/>
            <a:ext cx="210213" cy="611851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64" name="Shape 264"/>
          <p:cNvSpPr/>
          <p:nvPr/>
        </p:nvSpPr>
        <p:spPr>
          <a:xfrm>
            <a:off x="645012" y="474617"/>
            <a:ext cx="414157" cy="677015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65" name="Shape 265"/>
          <p:cNvSpPr/>
          <p:nvPr/>
        </p:nvSpPr>
        <p:spPr>
          <a:xfrm>
            <a:off x="8318811" y="-39763"/>
            <a:ext cx="456818" cy="567451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66" name="Shape 266"/>
          <p:cNvSpPr/>
          <p:nvPr/>
        </p:nvSpPr>
        <p:spPr>
          <a:xfrm>
            <a:off x="-7" y="1351157"/>
            <a:ext cx="372517" cy="513331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67" name="Shape 267"/>
          <p:cNvSpPr/>
          <p:nvPr/>
        </p:nvSpPr>
        <p:spPr>
          <a:xfrm>
            <a:off x="8699358" y="238817"/>
            <a:ext cx="521291" cy="718655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68" name="Shape 268"/>
          <p:cNvSpPr/>
          <p:nvPr/>
        </p:nvSpPr>
        <p:spPr>
          <a:xfrm>
            <a:off x="700455" y="6076802"/>
            <a:ext cx="504670" cy="534169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69" name="Shape 269"/>
          <p:cNvSpPr/>
          <p:nvPr/>
        </p:nvSpPr>
        <p:spPr>
          <a:xfrm>
            <a:off x="258966" y="-115001"/>
            <a:ext cx="470320" cy="589613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70" name="Shape 270"/>
          <p:cNvSpPr/>
          <p:nvPr/>
        </p:nvSpPr>
        <p:spPr>
          <a:xfrm>
            <a:off x="-35015" y="5434126"/>
            <a:ext cx="339602" cy="534155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71" name="Shape 271"/>
          <p:cNvSpPr/>
          <p:nvPr/>
        </p:nvSpPr>
        <p:spPr>
          <a:xfrm>
            <a:off x="721258" y="6664026"/>
            <a:ext cx="463058" cy="237283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72" name="Shape 272"/>
          <p:cNvSpPr/>
          <p:nvPr/>
        </p:nvSpPr>
        <p:spPr>
          <a:xfrm>
            <a:off x="-243127" y="72279"/>
            <a:ext cx="589992" cy="552172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73" name="Shape 273"/>
          <p:cNvSpPr/>
          <p:nvPr/>
        </p:nvSpPr>
        <p:spPr>
          <a:xfrm>
            <a:off x="7842052" y="-134498"/>
            <a:ext cx="388118" cy="545251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74" name="Shape 274"/>
          <p:cNvSpPr/>
          <p:nvPr/>
        </p:nvSpPr>
        <p:spPr>
          <a:xfrm>
            <a:off x="-38625" y="772060"/>
            <a:ext cx="297605" cy="281645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75" name="Shape 275"/>
          <p:cNvSpPr/>
          <p:nvPr/>
        </p:nvSpPr>
        <p:spPr>
          <a:xfrm>
            <a:off x="1403777" y="15335"/>
            <a:ext cx="288245" cy="245603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76" name="Shape 276"/>
          <p:cNvSpPr/>
          <p:nvPr/>
        </p:nvSpPr>
        <p:spPr>
          <a:xfrm>
            <a:off x="955989" y="-76221"/>
            <a:ext cx="323616" cy="428727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77" name="Shape 277"/>
          <p:cNvSpPr/>
          <p:nvPr/>
        </p:nvSpPr>
        <p:spPr>
          <a:xfrm>
            <a:off x="1333293" y="6237939"/>
            <a:ext cx="306966" cy="513368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78" name="Shape 278"/>
          <p:cNvSpPr/>
          <p:nvPr/>
        </p:nvSpPr>
        <p:spPr>
          <a:xfrm>
            <a:off x="91624" y="6070572"/>
            <a:ext cx="416228" cy="546649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79" name="Shape 279"/>
          <p:cNvSpPr/>
          <p:nvPr/>
        </p:nvSpPr>
        <p:spPr>
          <a:xfrm>
            <a:off x="1525678" y="6548460"/>
            <a:ext cx="391238" cy="385725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80" name="Shape 280"/>
          <p:cNvSpPr/>
          <p:nvPr/>
        </p:nvSpPr>
        <p:spPr>
          <a:xfrm>
            <a:off x="2704" y="6533642"/>
            <a:ext cx="180032" cy="498051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81" name="Shape 281"/>
          <p:cNvSpPr/>
          <p:nvPr/>
        </p:nvSpPr>
        <p:spPr>
          <a:xfrm rot="1920548">
            <a:off x="8225552" y="833699"/>
            <a:ext cx="501521" cy="567408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82" name="Shape 282"/>
          <p:cNvSpPr/>
          <p:nvPr/>
        </p:nvSpPr>
        <p:spPr>
          <a:xfrm>
            <a:off x="346868" y="5418859"/>
            <a:ext cx="479680" cy="452289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83" name="Shape 283"/>
          <p:cNvSpPr/>
          <p:nvPr/>
        </p:nvSpPr>
        <p:spPr>
          <a:xfrm rot="-5400000">
            <a:off x="7949630" y="482233"/>
            <a:ext cx="373207" cy="35796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84" name="Shape 284"/>
          <p:cNvSpPr/>
          <p:nvPr/>
        </p:nvSpPr>
        <p:spPr>
          <a:xfrm>
            <a:off x="8801761" y="1053696"/>
            <a:ext cx="377708" cy="568849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85" name="Shape 285"/>
          <p:cNvSpPr/>
          <p:nvPr/>
        </p:nvSpPr>
        <p:spPr>
          <a:xfrm>
            <a:off x="258964" y="6610612"/>
            <a:ext cx="386047" cy="344085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286" name="Shape 286"/>
          <p:cNvSpPr/>
          <p:nvPr/>
        </p:nvSpPr>
        <p:spPr>
          <a:xfrm>
            <a:off x="8699347" y="1535210"/>
            <a:ext cx="174841" cy="249763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>
            <a:spLocks noGrp="1"/>
          </p:cNvSpPr>
          <p:nvPr>
            <p:ph type="title"/>
          </p:nvPr>
        </p:nvSpPr>
        <p:spPr>
          <a:xfrm>
            <a:off x="747927" y="300033"/>
            <a:ext cx="6140399" cy="11432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747927" y="1737115"/>
            <a:ext cx="6140399" cy="4814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2500"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grpSp>
        <p:nvGrpSpPr>
          <p:cNvPr id="290" name="Shape 290"/>
          <p:cNvGrpSpPr/>
          <p:nvPr/>
        </p:nvGrpSpPr>
        <p:grpSpPr>
          <a:xfrm>
            <a:off x="7442903" y="-121537"/>
            <a:ext cx="1796289" cy="7107432"/>
            <a:chOff x="6023725" y="842300"/>
            <a:chExt cx="1358150" cy="4030375"/>
          </a:xfrm>
        </p:grpSpPr>
        <p:sp>
          <p:nvSpPr>
            <p:cNvPr id="291" name="Shape 291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0" t="0" r="0" b="0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292" name="Shape 292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0" t="0" r="0" b="0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293" name="Shape 293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0" t="0" r="0" b="0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294" name="Shape 294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0" t="0" r="0" b="0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295" name="Shape 295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0" t="0" r="0" b="0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296" name="Shape 296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0" t="0" r="0" b="0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297" name="Shape 297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0" t="0" r="0" b="0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298" name="Shape 298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0" t="0" r="0" b="0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299" name="Shape 299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0" t="0" r="0" b="0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300" name="Shape 300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0" t="0" r="0" b="0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301" name="Shape 301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0" t="0" r="0" b="0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302" name="Shape 302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0" t="0" r="0" b="0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303" name="Shape 303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0" t="0" r="0" b="0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304" name="Shape 304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0" t="0" r="0" b="0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305" name="Shape 305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0" t="0" r="0" b="0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306" name="Shape 306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0" t="0" r="0" b="0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307" name="Shape 307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0" t="0" r="0" b="0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308" name="Shape 308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0" t="0" r="0" b="0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309" name="Shape 309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0" t="0" r="0" b="0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310" name="Shape 310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0" t="0" r="0" b="0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311" name="Shape 311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0" t="0" r="0" b="0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312" name="Shape 312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0" t="0" r="0" b="0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313" name="Shape 313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0" t="0" r="0" b="0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314" name="Shape 314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0" t="0" r="0" b="0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315" name="Shape 315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0" t="0" r="0" b="0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316" name="Shape 316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0" t="0" r="0" b="0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317" name="Shape 317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0" t="0" r="0" b="0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318" name="Shape 318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0" t="0" r="0" b="0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  <p:sp>
          <p:nvSpPr>
            <p:cNvPr id="319" name="Shape 319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0" t="0" r="0" b="0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>
                <a:solidFill>
                  <a:srgbClr val="A4C2F4"/>
                </a:solidFill>
              </a:endParaRPr>
            </a:p>
          </p:txBody>
        </p:sp>
      </p:grpSp>
      <p:cxnSp>
        <p:nvCxnSpPr>
          <p:cNvPr id="320" name="Shape 320"/>
          <p:cNvCxnSpPr/>
          <p:nvPr/>
        </p:nvCxnSpPr>
        <p:spPr>
          <a:xfrm>
            <a:off x="850477" y="1375233"/>
            <a:ext cx="6037799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Shape 393"/>
          <p:cNvSpPr txBox="1">
            <a:spLocks noGrp="1"/>
          </p:cNvSpPr>
          <p:nvPr>
            <p:ph type="title"/>
          </p:nvPr>
        </p:nvSpPr>
        <p:spPr>
          <a:xfrm>
            <a:off x="747927" y="300033"/>
            <a:ext cx="6140399" cy="11432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grpSp>
        <p:nvGrpSpPr>
          <p:cNvPr id="394" name="Shape 394"/>
          <p:cNvGrpSpPr/>
          <p:nvPr/>
        </p:nvGrpSpPr>
        <p:grpSpPr>
          <a:xfrm>
            <a:off x="7442903" y="-121537"/>
            <a:ext cx="1796289" cy="7107432"/>
            <a:chOff x="6023725" y="842300"/>
            <a:chExt cx="1358150" cy="4030375"/>
          </a:xfrm>
        </p:grpSpPr>
        <p:sp>
          <p:nvSpPr>
            <p:cNvPr id="395" name="Shape 395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0" t="0" r="0" b="0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396" name="Shape 396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0" t="0" r="0" b="0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397" name="Shape 397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0" t="0" r="0" b="0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398" name="Shape 398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0" t="0" r="0" b="0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399" name="Shape 399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0" t="0" r="0" b="0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00" name="Shape 400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0" t="0" r="0" b="0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01" name="Shape 401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0" t="0" r="0" b="0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02" name="Shape 402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0" t="0" r="0" b="0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03" name="Shape 403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0" t="0" r="0" b="0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04" name="Shape 404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0" t="0" r="0" b="0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05" name="Shape 405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0" t="0" r="0" b="0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06" name="Shape 406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0" t="0" r="0" b="0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07" name="Shape 407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0" t="0" r="0" b="0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08" name="Shape 408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0" t="0" r="0" b="0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09" name="Shape 409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0" t="0" r="0" b="0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10" name="Shape 410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0" t="0" r="0" b="0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11" name="Shape 411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0" t="0" r="0" b="0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12" name="Shape 412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0" t="0" r="0" b="0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13" name="Shape 413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0" t="0" r="0" b="0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14" name="Shape 414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0" t="0" r="0" b="0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15" name="Shape 415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0" t="0" r="0" b="0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16" name="Shape 416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0" t="0" r="0" b="0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17" name="Shape 417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0" t="0" r="0" b="0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18" name="Shape 418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0" t="0" r="0" b="0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19" name="Shape 419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0" t="0" r="0" b="0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20" name="Shape 420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0" t="0" r="0" b="0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21" name="Shape 421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0" t="0" r="0" b="0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22" name="Shape 422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0" t="0" r="0" b="0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23" name="Shape 423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0" t="0" r="0" b="0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</p:grpSp>
      <p:cxnSp>
        <p:nvCxnSpPr>
          <p:cNvPr id="424" name="Shape 424"/>
          <p:cNvCxnSpPr/>
          <p:nvPr/>
        </p:nvCxnSpPr>
        <p:spPr>
          <a:xfrm>
            <a:off x="850477" y="1375233"/>
            <a:ext cx="6037799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Shape 469"/>
          <p:cNvSpPr/>
          <p:nvPr/>
        </p:nvSpPr>
        <p:spPr>
          <a:xfrm>
            <a:off x="7302881" y="-392481"/>
            <a:ext cx="450549" cy="744977"/>
          </a:xfrm>
          <a:custGeom>
            <a:avLst/>
            <a:gdLst/>
            <a:ahLst/>
            <a:cxnLst/>
            <a:rect l="0" t="0" r="0" b="0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70" name="Shape 470"/>
          <p:cNvSpPr/>
          <p:nvPr/>
        </p:nvSpPr>
        <p:spPr>
          <a:xfrm>
            <a:off x="-35372" y="4489285"/>
            <a:ext cx="443259" cy="672893"/>
          </a:xfrm>
          <a:custGeom>
            <a:avLst/>
            <a:gdLst/>
            <a:ahLst/>
            <a:cxnLst/>
            <a:rect l="0" t="0" r="0" b="0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71" name="Shape 471"/>
          <p:cNvSpPr/>
          <p:nvPr/>
        </p:nvSpPr>
        <p:spPr>
          <a:xfrm>
            <a:off x="8817949" y="4586216"/>
            <a:ext cx="414157" cy="677015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72" name="Shape 472"/>
          <p:cNvSpPr/>
          <p:nvPr/>
        </p:nvSpPr>
        <p:spPr>
          <a:xfrm>
            <a:off x="8742975" y="5555570"/>
            <a:ext cx="495281" cy="453651"/>
          </a:xfrm>
          <a:custGeom>
            <a:avLst/>
            <a:gdLst/>
            <a:ahLst/>
            <a:cxnLst/>
            <a:rect l="0" t="0" r="0" b="0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73" name="Shape 473"/>
          <p:cNvSpPr/>
          <p:nvPr/>
        </p:nvSpPr>
        <p:spPr>
          <a:xfrm>
            <a:off x="8360956" y="6009223"/>
            <a:ext cx="372517" cy="513331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74" name="Shape 474"/>
          <p:cNvSpPr/>
          <p:nvPr/>
        </p:nvSpPr>
        <p:spPr>
          <a:xfrm>
            <a:off x="-77078" y="1984026"/>
            <a:ext cx="339602" cy="534155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75" name="Shape 475"/>
          <p:cNvSpPr/>
          <p:nvPr/>
        </p:nvSpPr>
        <p:spPr>
          <a:xfrm>
            <a:off x="8052571" y="6433679"/>
            <a:ext cx="589992" cy="552172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76" name="Shape 476"/>
          <p:cNvSpPr/>
          <p:nvPr/>
        </p:nvSpPr>
        <p:spPr>
          <a:xfrm>
            <a:off x="8052577" y="5509770"/>
            <a:ext cx="388118" cy="545251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77" name="Shape 477"/>
          <p:cNvSpPr/>
          <p:nvPr/>
        </p:nvSpPr>
        <p:spPr>
          <a:xfrm>
            <a:off x="7430900" y="6497562"/>
            <a:ext cx="297605" cy="281645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78" name="Shape 478"/>
          <p:cNvSpPr/>
          <p:nvPr/>
        </p:nvSpPr>
        <p:spPr>
          <a:xfrm>
            <a:off x="8749727" y="6600169"/>
            <a:ext cx="288245" cy="245603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79" name="Shape 479"/>
          <p:cNvSpPr/>
          <p:nvPr/>
        </p:nvSpPr>
        <p:spPr>
          <a:xfrm>
            <a:off x="8522443" y="5333705"/>
            <a:ext cx="306966" cy="513368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80" name="Shape 480"/>
          <p:cNvSpPr/>
          <p:nvPr/>
        </p:nvSpPr>
        <p:spPr>
          <a:xfrm>
            <a:off x="8829403" y="6111826"/>
            <a:ext cx="391238" cy="385725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81" name="Shape 481"/>
          <p:cNvSpPr/>
          <p:nvPr/>
        </p:nvSpPr>
        <p:spPr>
          <a:xfrm>
            <a:off x="8963979" y="1784957"/>
            <a:ext cx="180032" cy="498051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82" name="Shape 482"/>
          <p:cNvSpPr/>
          <p:nvPr/>
        </p:nvSpPr>
        <p:spPr>
          <a:xfrm rot="-2426120">
            <a:off x="7110133" y="6502684"/>
            <a:ext cx="279909" cy="477295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83" name="Shape 483"/>
          <p:cNvSpPr/>
          <p:nvPr/>
        </p:nvSpPr>
        <p:spPr>
          <a:xfrm>
            <a:off x="7659648" y="5826931"/>
            <a:ext cx="377708" cy="568849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84" name="Shape 484"/>
          <p:cNvSpPr/>
          <p:nvPr/>
        </p:nvSpPr>
        <p:spPr>
          <a:xfrm>
            <a:off x="8797589" y="4104978"/>
            <a:ext cx="386047" cy="344085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85" name="Shape 485"/>
          <p:cNvSpPr/>
          <p:nvPr/>
        </p:nvSpPr>
        <p:spPr>
          <a:xfrm>
            <a:off x="7782422" y="6513511"/>
            <a:ext cx="174841" cy="249763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86" name="Shape 486"/>
          <p:cNvSpPr/>
          <p:nvPr/>
        </p:nvSpPr>
        <p:spPr>
          <a:xfrm>
            <a:off x="346879" y="811487"/>
            <a:ext cx="210213" cy="611851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87" name="Shape 487"/>
          <p:cNvSpPr/>
          <p:nvPr/>
        </p:nvSpPr>
        <p:spPr>
          <a:xfrm>
            <a:off x="645012" y="474617"/>
            <a:ext cx="414157" cy="677015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88" name="Shape 488"/>
          <p:cNvSpPr/>
          <p:nvPr/>
        </p:nvSpPr>
        <p:spPr>
          <a:xfrm>
            <a:off x="8318811" y="-39763"/>
            <a:ext cx="456818" cy="567451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89" name="Shape 489"/>
          <p:cNvSpPr/>
          <p:nvPr/>
        </p:nvSpPr>
        <p:spPr>
          <a:xfrm>
            <a:off x="-7" y="1351157"/>
            <a:ext cx="372517" cy="513331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90" name="Shape 490"/>
          <p:cNvSpPr/>
          <p:nvPr/>
        </p:nvSpPr>
        <p:spPr>
          <a:xfrm>
            <a:off x="8699358" y="238817"/>
            <a:ext cx="521291" cy="718655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91" name="Shape 491"/>
          <p:cNvSpPr/>
          <p:nvPr/>
        </p:nvSpPr>
        <p:spPr>
          <a:xfrm>
            <a:off x="700455" y="6076802"/>
            <a:ext cx="504670" cy="534169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92" name="Shape 492"/>
          <p:cNvSpPr/>
          <p:nvPr/>
        </p:nvSpPr>
        <p:spPr>
          <a:xfrm>
            <a:off x="258966" y="-115001"/>
            <a:ext cx="470320" cy="589613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93" name="Shape 493"/>
          <p:cNvSpPr/>
          <p:nvPr/>
        </p:nvSpPr>
        <p:spPr>
          <a:xfrm>
            <a:off x="-35015" y="5434126"/>
            <a:ext cx="339602" cy="534155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94" name="Shape 494"/>
          <p:cNvSpPr/>
          <p:nvPr/>
        </p:nvSpPr>
        <p:spPr>
          <a:xfrm>
            <a:off x="721258" y="6664026"/>
            <a:ext cx="463058" cy="237283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95" name="Shape 495"/>
          <p:cNvSpPr/>
          <p:nvPr/>
        </p:nvSpPr>
        <p:spPr>
          <a:xfrm>
            <a:off x="-243127" y="72279"/>
            <a:ext cx="589992" cy="552172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96" name="Shape 496"/>
          <p:cNvSpPr/>
          <p:nvPr/>
        </p:nvSpPr>
        <p:spPr>
          <a:xfrm>
            <a:off x="7842052" y="-134498"/>
            <a:ext cx="388118" cy="545251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97" name="Shape 497"/>
          <p:cNvSpPr/>
          <p:nvPr/>
        </p:nvSpPr>
        <p:spPr>
          <a:xfrm>
            <a:off x="-38625" y="772060"/>
            <a:ext cx="297605" cy="281645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98" name="Shape 498"/>
          <p:cNvSpPr/>
          <p:nvPr/>
        </p:nvSpPr>
        <p:spPr>
          <a:xfrm>
            <a:off x="1403777" y="15335"/>
            <a:ext cx="288245" cy="245603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499" name="Shape 499"/>
          <p:cNvSpPr/>
          <p:nvPr/>
        </p:nvSpPr>
        <p:spPr>
          <a:xfrm>
            <a:off x="955989" y="-76221"/>
            <a:ext cx="323616" cy="428727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500" name="Shape 500"/>
          <p:cNvSpPr/>
          <p:nvPr/>
        </p:nvSpPr>
        <p:spPr>
          <a:xfrm>
            <a:off x="1333293" y="6237939"/>
            <a:ext cx="306966" cy="513368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501" name="Shape 501"/>
          <p:cNvSpPr/>
          <p:nvPr/>
        </p:nvSpPr>
        <p:spPr>
          <a:xfrm>
            <a:off x="91624" y="6070572"/>
            <a:ext cx="416228" cy="546649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502" name="Shape 502"/>
          <p:cNvSpPr/>
          <p:nvPr/>
        </p:nvSpPr>
        <p:spPr>
          <a:xfrm>
            <a:off x="1525678" y="6548460"/>
            <a:ext cx="391238" cy="385725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503" name="Shape 503"/>
          <p:cNvSpPr/>
          <p:nvPr/>
        </p:nvSpPr>
        <p:spPr>
          <a:xfrm>
            <a:off x="2704" y="6533642"/>
            <a:ext cx="180032" cy="498051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504" name="Shape 504"/>
          <p:cNvSpPr/>
          <p:nvPr/>
        </p:nvSpPr>
        <p:spPr>
          <a:xfrm rot="1920548">
            <a:off x="8225552" y="833699"/>
            <a:ext cx="501521" cy="567408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505" name="Shape 505"/>
          <p:cNvSpPr/>
          <p:nvPr/>
        </p:nvSpPr>
        <p:spPr>
          <a:xfrm>
            <a:off x="346868" y="5418859"/>
            <a:ext cx="479680" cy="452289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506" name="Shape 506"/>
          <p:cNvSpPr/>
          <p:nvPr/>
        </p:nvSpPr>
        <p:spPr>
          <a:xfrm rot="-5400000">
            <a:off x="7949630" y="482233"/>
            <a:ext cx="373207" cy="35796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507" name="Shape 507"/>
          <p:cNvSpPr/>
          <p:nvPr/>
        </p:nvSpPr>
        <p:spPr>
          <a:xfrm>
            <a:off x="8801761" y="1053696"/>
            <a:ext cx="377708" cy="568849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508" name="Shape 508"/>
          <p:cNvSpPr/>
          <p:nvPr/>
        </p:nvSpPr>
        <p:spPr>
          <a:xfrm>
            <a:off x="258964" y="6610612"/>
            <a:ext cx="386047" cy="344085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  <p:sp>
        <p:nvSpPr>
          <p:cNvPr id="509" name="Shape 509"/>
          <p:cNvSpPr/>
          <p:nvPr/>
        </p:nvSpPr>
        <p:spPr>
          <a:xfrm>
            <a:off x="8699347" y="1535210"/>
            <a:ext cx="174841" cy="249763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00"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Shape 5"/>
          <p:cNvGrpSpPr/>
          <p:nvPr/>
        </p:nvGrpSpPr>
        <p:grpSpPr>
          <a:xfrm>
            <a:off x="-5" y="-30"/>
            <a:ext cx="9143797" cy="6857836"/>
            <a:chOff x="239950" y="872550"/>
            <a:chExt cx="7042900" cy="3961625"/>
          </a:xfrm>
        </p:grpSpPr>
        <p:sp>
          <p:nvSpPr>
            <p:cNvPr id="6" name="Shape 6"/>
            <p:cNvSpPr/>
            <p:nvPr/>
          </p:nvSpPr>
          <p:spPr>
            <a:xfrm>
              <a:off x="239950" y="872550"/>
              <a:ext cx="7042900" cy="3961625"/>
            </a:xfrm>
            <a:custGeom>
              <a:avLst/>
              <a:gdLst/>
              <a:ahLst/>
              <a:cxnLst/>
              <a:rect l="0" t="0" r="0" b="0"/>
              <a:pathLst>
                <a:path w="281716" h="158465" fill="none" extrusionOk="0">
                  <a:moveTo>
                    <a:pt x="0" y="0"/>
                  </a:moveTo>
                  <a:lnTo>
                    <a:pt x="281715" y="0"/>
                  </a:lnTo>
                  <a:lnTo>
                    <a:pt x="281715" y="158464"/>
                  </a:lnTo>
                  <a:lnTo>
                    <a:pt x="0" y="15846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7" name="Shape 7"/>
            <p:cNvSpPr/>
            <p:nvPr/>
          </p:nvSpPr>
          <p:spPr>
            <a:xfrm>
              <a:off x="239950" y="47617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8" name="Shape 8"/>
            <p:cNvSpPr/>
            <p:nvPr/>
          </p:nvSpPr>
          <p:spPr>
            <a:xfrm>
              <a:off x="239950" y="46901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9" name="Shape 9"/>
            <p:cNvSpPr/>
            <p:nvPr/>
          </p:nvSpPr>
          <p:spPr>
            <a:xfrm>
              <a:off x="239950" y="46177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0" name="Shape 10"/>
            <p:cNvSpPr/>
            <p:nvPr/>
          </p:nvSpPr>
          <p:spPr>
            <a:xfrm>
              <a:off x="239950" y="45462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1" name="Shape 11"/>
            <p:cNvSpPr/>
            <p:nvPr/>
          </p:nvSpPr>
          <p:spPr>
            <a:xfrm>
              <a:off x="239950" y="44737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2" name="Shape 12"/>
            <p:cNvSpPr/>
            <p:nvPr/>
          </p:nvSpPr>
          <p:spPr>
            <a:xfrm>
              <a:off x="239950" y="44022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3" name="Shape 13"/>
            <p:cNvSpPr/>
            <p:nvPr/>
          </p:nvSpPr>
          <p:spPr>
            <a:xfrm>
              <a:off x="239950" y="43297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4" name="Shape 14"/>
            <p:cNvSpPr/>
            <p:nvPr/>
          </p:nvSpPr>
          <p:spPr>
            <a:xfrm>
              <a:off x="239950" y="42582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" name="Shape 15"/>
            <p:cNvSpPr/>
            <p:nvPr/>
          </p:nvSpPr>
          <p:spPr>
            <a:xfrm>
              <a:off x="239950" y="41858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6" name="Shape 16"/>
            <p:cNvSpPr/>
            <p:nvPr/>
          </p:nvSpPr>
          <p:spPr>
            <a:xfrm>
              <a:off x="239950" y="41142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7" name="Shape 17"/>
            <p:cNvSpPr/>
            <p:nvPr/>
          </p:nvSpPr>
          <p:spPr>
            <a:xfrm>
              <a:off x="239950" y="40418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8" name="Shape 18"/>
            <p:cNvSpPr/>
            <p:nvPr/>
          </p:nvSpPr>
          <p:spPr>
            <a:xfrm>
              <a:off x="239950" y="39693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9" name="Shape 19"/>
            <p:cNvSpPr/>
            <p:nvPr/>
          </p:nvSpPr>
          <p:spPr>
            <a:xfrm>
              <a:off x="239950" y="38978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20" name="Shape 20"/>
            <p:cNvSpPr/>
            <p:nvPr/>
          </p:nvSpPr>
          <p:spPr>
            <a:xfrm>
              <a:off x="239950" y="38254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21" name="Shape 21"/>
            <p:cNvSpPr/>
            <p:nvPr/>
          </p:nvSpPr>
          <p:spPr>
            <a:xfrm>
              <a:off x="239950" y="37538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22" name="Shape 22"/>
            <p:cNvSpPr/>
            <p:nvPr/>
          </p:nvSpPr>
          <p:spPr>
            <a:xfrm>
              <a:off x="239950" y="36814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23" name="Shape 23"/>
            <p:cNvSpPr/>
            <p:nvPr/>
          </p:nvSpPr>
          <p:spPr>
            <a:xfrm>
              <a:off x="239950" y="36099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24" name="Shape 24"/>
            <p:cNvSpPr/>
            <p:nvPr/>
          </p:nvSpPr>
          <p:spPr>
            <a:xfrm>
              <a:off x="239950" y="35374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25" name="Shape 25"/>
            <p:cNvSpPr/>
            <p:nvPr/>
          </p:nvSpPr>
          <p:spPr>
            <a:xfrm>
              <a:off x="239950" y="34659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26" name="Shape 26"/>
            <p:cNvSpPr/>
            <p:nvPr/>
          </p:nvSpPr>
          <p:spPr>
            <a:xfrm>
              <a:off x="239950" y="33934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27" name="Shape 27"/>
            <p:cNvSpPr/>
            <p:nvPr/>
          </p:nvSpPr>
          <p:spPr>
            <a:xfrm>
              <a:off x="239950" y="33219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28" name="Shape 28"/>
            <p:cNvSpPr/>
            <p:nvPr/>
          </p:nvSpPr>
          <p:spPr>
            <a:xfrm>
              <a:off x="239950" y="32495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29" name="Shape 29"/>
            <p:cNvSpPr/>
            <p:nvPr/>
          </p:nvSpPr>
          <p:spPr>
            <a:xfrm>
              <a:off x="239950" y="31770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30" name="Shape 30"/>
            <p:cNvSpPr/>
            <p:nvPr/>
          </p:nvSpPr>
          <p:spPr>
            <a:xfrm>
              <a:off x="239950" y="31055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31" name="Shape 31"/>
            <p:cNvSpPr/>
            <p:nvPr/>
          </p:nvSpPr>
          <p:spPr>
            <a:xfrm>
              <a:off x="239950" y="3033100"/>
              <a:ext cx="7042900" cy="0"/>
            </a:xfrm>
            <a:custGeom>
              <a:avLst/>
              <a:gdLst/>
              <a:ahLst/>
              <a:cxnLst/>
              <a:rect l="0" t="0" r="0" b="0"/>
              <a:pathLst>
                <a:path w="281716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32" name="Shape 32"/>
            <p:cNvSpPr/>
            <p:nvPr/>
          </p:nvSpPr>
          <p:spPr>
            <a:xfrm>
              <a:off x="239950" y="29615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33" name="Shape 33"/>
            <p:cNvSpPr/>
            <p:nvPr/>
          </p:nvSpPr>
          <p:spPr>
            <a:xfrm>
              <a:off x="239950" y="28891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34" name="Shape 34"/>
            <p:cNvSpPr/>
            <p:nvPr/>
          </p:nvSpPr>
          <p:spPr>
            <a:xfrm>
              <a:off x="239950" y="28175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35" name="Shape 35"/>
            <p:cNvSpPr/>
            <p:nvPr/>
          </p:nvSpPr>
          <p:spPr>
            <a:xfrm>
              <a:off x="239950" y="27451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36" name="Shape 36"/>
            <p:cNvSpPr/>
            <p:nvPr/>
          </p:nvSpPr>
          <p:spPr>
            <a:xfrm>
              <a:off x="239950" y="26736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37" name="Shape 37"/>
            <p:cNvSpPr/>
            <p:nvPr/>
          </p:nvSpPr>
          <p:spPr>
            <a:xfrm>
              <a:off x="239950" y="26011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38" name="Shape 38"/>
            <p:cNvSpPr/>
            <p:nvPr/>
          </p:nvSpPr>
          <p:spPr>
            <a:xfrm>
              <a:off x="239950" y="25296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39" name="Shape 39"/>
            <p:cNvSpPr/>
            <p:nvPr/>
          </p:nvSpPr>
          <p:spPr>
            <a:xfrm>
              <a:off x="239950" y="24572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0" name="Shape 40"/>
            <p:cNvSpPr/>
            <p:nvPr/>
          </p:nvSpPr>
          <p:spPr>
            <a:xfrm>
              <a:off x="239950" y="23847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1" name="Shape 41"/>
            <p:cNvSpPr/>
            <p:nvPr/>
          </p:nvSpPr>
          <p:spPr>
            <a:xfrm>
              <a:off x="239950" y="23132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2" name="Shape 42"/>
            <p:cNvSpPr/>
            <p:nvPr/>
          </p:nvSpPr>
          <p:spPr>
            <a:xfrm>
              <a:off x="239950" y="22407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3" name="Shape 43"/>
            <p:cNvSpPr/>
            <p:nvPr/>
          </p:nvSpPr>
          <p:spPr>
            <a:xfrm>
              <a:off x="239950" y="21692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4" name="Shape 44"/>
            <p:cNvSpPr/>
            <p:nvPr/>
          </p:nvSpPr>
          <p:spPr>
            <a:xfrm>
              <a:off x="239950" y="20968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5" name="Shape 45"/>
            <p:cNvSpPr/>
            <p:nvPr/>
          </p:nvSpPr>
          <p:spPr>
            <a:xfrm>
              <a:off x="239950" y="20252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6" name="Shape 46"/>
            <p:cNvSpPr/>
            <p:nvPr/>
          </p:nvSpPr>
          <p:spPr>
            <a:xfrm>
              <a:off x="239950" y="19528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7" name="Shape 47"/>
            <p:cNvSpPr/>
            <p:nvPr/>
          </p:nvSpPr>
          <p:spPr>
            <a:xfrm>
              <a:off x="239950" y="18813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8" name="Shape 48"/>
            <p:cNvSpPr/>
            <p:nvPr/>
          </p:nvSpPr>
          <p:spPr>
            <a:xfrm>
              <a:off x="239950" y="18088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49" name="Shape 49"/>
            <p:cNvSpPr/>
            <p:nvPr/>
          </p:nvSpPr>
          <p:spPr>
            <a:xfrm>
              <a:off x="239950" y="17373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0" name="Shape 50"/>
            <p:cNvSpPr/>
            <p:nvPr/>
          </p:nvSpPr>
          <p:spPr>
            <a:xfrm>
              <a:off x="239950" y="16648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1" name="Shape 51"/>
            <p:cNvSpPr/>
            <p:nvPr/>
          </p:nvSpPr>
          <p:spPr>
            <a:xfrm>
              <a:off x="239950" y="15924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2" name="Shape 52"/>
            <p:cNvSpPr/>
            <p:nvPr/>
          </p:nvSpPr>
          <p:spPr>
            <a:xfrm>
              <a:off x="239950" y="15209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3" name="Shape 53"/>
            <p:cNvSpPr/>
            <p:nvPr/>
          </p:nvSpPr>
          <p:spPr>
            <a:xfrm>
              <a:off x="239950" y="14484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4" name="Shape 54"/>
            <p:cNvSpPr/>
            <p:nvPr/>
          </p:nvSpPr>
          <p:spPr>
            <a:xfrm>
              <a:off x="239950" y="13769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5" name="Shape 55"/>
            <p:cNvSpPr/>
            <p:nvPr/>
          </p:nvSpPr>
          <p:spPr>
            <a:xfrm>
              <a:off x="239950" y="13044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6" name="Shape 56"/>
            <p:cNvSpPr/>
            <p:nvPr/>
          </p:nvSpPr>
          <p:spPr>
            <a:xfrm>
              <a:off x="239950" y="12329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7" name="Shape 57"/>
            <p:cNvSpPr/>
            <p:nvPr/>
          </p:nvSpPr>
          <p:spPr>
            <a:xfrm>
              <a:off x="239950" y="11605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8" name="Shape 58"/>
            <p:cNvSpPr/>
            <p:nvPr/>
          </p:nvSpPr>
          <p:spPr>
            <a:xfrm>
              <a:off x="239950" y="10889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59" name="Shape 59"/>
            <p:cNvSpPr/>
            <p:nvPr/>
          </p:nvSpPr>
          <p:spPr>
            <a:xfrm>
              <a:off x="239950" y="10165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0" name="Shape 60"/>
            <p:cNvSpPr/>
            <p:nvPr/>
          </p:nvSpPr>
          <p:spPr>
            <a:xfrm>
              <a:off x="239950" y="9450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1" name="Shape 61"/>
            <p:cNvSpPr/>
            <p:nvPr/>
          </p:nvSpPr>
          <p:spPr>
            <a:xfrm>
              <a:off x="72103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2" name="Shape 62"/>
            <p:cNvSpPr/>
            <p:nvPr/>
          </p:nvSpPr>
          <p:spPr>
            <a:xfrm>
              <a:off x="71379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3" name="Shape 63"/>
            <p:cNvSpPr/>
            <p:nvPr/>
          </p:nvSpPr>
          <p:spPr>
            <a:xfrm>
              <a:off x="70645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4" name="Shape 64"/>
            <p:cNvSpPr/>
            <p:nvPr/>
          </p:nvSpPr>
          <p:spPr>
            <a:xfrm>
              <a:off x="69921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5" name="Shape 65"/>
            <p:cNvSpPr/>
            <p:nvPr/>
          </p:nvSpPr>
          <p:spPr>
            <a:xfrm>
              <a:off x="69196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6" name="Shape 66"/>
            <p:cNvSpPr/>
            <p:nvPr/>
          </p:nvSpPr>
          <p:spPr>
            <a:xfrm>
              <a:off x="68472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7" name="Shape 67"/>
            <p:cNvSpPr/>
            <p:nvPr/>
          </p:nvSpPr>
          <p:spPr>
            <a:xfrm>
              <a:off x="67747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8" name="Shape 68"/>
            <p:cNvSpPr/>
            <p:nvPr/>
          </p:nvSpPr>
          <p:spPr>
            <a:xfrm>
              <a:off x="67023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69" name="Shape 69"/>
            <p:cNvSpPr/>
            <p:nvPr/>
          </p:nvSpPr>
          <p:spPr>
            <a:xfrm>
              <a:off x="66289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70" name="Shape 70"/>
            <p:cNvSpPr/>
            <p:nvPr/>
          </p:nvSpPr>
          <p:spPr>
            <a:xfrm>
              <a:off x="65565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71" name="Shape 71"/>
            <p:cNvSpPr/>
            <p:nvPr/>
          </p:nvSpPr>
          <p:spPr>
            <a:xfrm>
              <a:off x="64840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72" name="Shape 72"/>
            <p:cNvSpPr/>
            <p:nvPr/>
          </p:nvSpPr>
          <p:spPr>
            <a:xfrm>
              <a:off x="64116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73" name="Shape 73"/>
            <p:cNvSpPr/>
            <p:nvPr/>
          </p:nvSpPr>
          <p:spPr>
            <a:xfrm>
              <a:off x="63391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74" name="Shape 74"/>
            <p:cNvSpPr/>
            <p:nvPr/>
          </p:nvSpPr>
          <p:spPr>
            <a:xfrm>
              <a:off x="62667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75" name="Shape 75"/>
            <p:cNvSpPr/>
            <p:nvPr/>
          </p:nvSpPr>
          <p:spPr>
            <a:xfrm>
              <a:off x="61933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76" name="Shape 76"/>
            <p:cNvSpPr/>
            <p:nvPr/>
          </p:nvSpPr>
          <p:spPr>
            <a:xfrm>
              <a:off x="61209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77" name="Shape 77"/>
            <p:cNvSpPr/>
            <p:nvPr/>
          </p:nvSpPr>
          <p:spPr>
            <a:xfrm>
              <a:off x="60484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78" name="Shape 78"/>
            <p:cNvSpPr/>
            <p:nvPr/>
          </p:nvSpPr>
          <p:spPr>
            <a:xfrm>
              <a:off x="59760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79" name="Shape 79"/>
            <p:cNvSpPr/>
            <p:nvPr/>
          </p:nvSpPr>
          <p:spPr>
            <a:xfrm>
              <a:off x="59036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80" name="Shape 80"/>
            <p:cNvSpPr/>
            <p:nvPr/>
          </p:nvSpPr>
          <p:spPr>
            <a:xfrm>
              <a:off x="58302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81" name="Shape 81"/>
            <p:cNvSpPr/>
            <p:nvPr/>
          </p:nvSpPr>
          <p:spPr>
            <a:xfrm>
              <a:off x="57577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82" name="Shape 82"/>
            <p:cNvSpPr/>
            <p:nvPr/>
          </p:nvSpPr>
          <p:spPr>
            <a:xfrm>
              <a:off x="56853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83" name="Shape 83"/>
            <p:cNvSpPr/>
            <p:nvPr/>
          </p:nvSpPr>
          <p:spPr>
            <a:xfrm>
              <a:off x="56129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84" name="Shape 84"/>
            <p:cNvSpPr/>
            <p:nvPr/>
          </p:nvSpPr>
          <p:spPr>
            <a:xfrm>
              <a:off x="55404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85" name="Shape 85"/>
            <p:cNvSpPr/>
            <p:nvPr/>
          </p:nvSpPr>
          <p:spPr>
            <a:xfrm>
              <a:off x="54680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86" name="Shape 86"/>
            <p:cNvSpPr/>
            <p:nvPr/>
          </p:nvSpPr>
          <p:spPr>
            <a:xfrm>
              <a:off x="53946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87" name="Shape 87"/>
            <p:cNvSpPr/>
            <p:nvPr/>
          </p:nvSpPr>
          <p:spPr>
            <a:xfrm>
              <a:off x="53222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88" name="Shape 88"/>
            <p:cNvSpPr/>
            <p:nvPr/>
          </p:nvSpPr>
          <p:spPr>
            <a:xfrm>
              <a:off x="52497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89" name="Shape 89"/>
            <p:cNvSpPr/>
            <p:nvPr/>
          </p:nvSpPr>
          <p:spPr>
            <a:xfrm>
              <a:off x="51773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90" name="Shape 90"/>
            <p:cNvSpPr/>
            <p:nvPr/>
          </p:nvSpPr>
          <p:spPr>
            <a:xfrm>
              <a:off x="51048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91" name="Shape 91"/>
            <p:cNvSpPr/>
            <p:nvPr/>
          </p:nvSpPr>
          <p:spPr>
            <a:xfrm>
              <a:off x="50324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92" name="Shape 92"/>
            <p:cNvSpPr/>
            <p:nvPr/>
          </p:nvSpPr>
          <p:spPr>
            <a:xfrm>
              <a:off x="49590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93" name="Shape 93"/>
            <p:cNvSpPr/>
            <p:nvPr/>
          </p:nvSpPr>
          <p:spPr>
            <a:xfrm>
              <a:off x="48866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94" name="Shape 94"/>
            <p:cNvSpPr/>
            <p:nvPr/>
          </p:nvSpPr>
          <p:spPr>
            <a:xfrm>
              <a:off x="48141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95" name="Shape 95"/>
            <p:cNvSpPr/>
            <p:nvPr/>
          </p:nvSpPr>
          <p:spPr>
            <a:xfrm>
              <a:off x="47417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96" name="Shape 96"/>
            <p:cNvSpPr/>
            <p:nvPr/>
          </p:nvSpPr>
          <p:spPr>
            <a:xfrm>
              <a:off x="46692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97" name="Shape 97"/>
            <p:cNvSpPr/>
            <p:nvPr/>
          </p:nvSpPr>
          <p:spPr>
            <a:xfrm>
              <a:off x="45968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98" name="Shape 98"/>
            <p:cNvSpPr/>
            <p:nvPr/>
          </p:nvSpPr>
          <p:spPr>
            <a:xfrm>
              <a:off x="45234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99" name="Shape 99"/>
            <p:cNvSpPr/>
            <p:nvPr/>
          </p:nvSpPr>
          <p:spPr>
            <a:xfrm>
              <a:off x="44510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00" name="Shape 100"/>
            <p:cNvSpPr/>
            <p:nvPr/>
          </p:nvSpPr>
          <p:spPr>
            <a:xfrm>
              <a:off x="43785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01" name="Shape 101"/>
            <p:cNvSpPr/>
            <p:nvPr/>
          </p:nvSpPr>
          <p:spPr>
            <a:xfrm>
              <a:off x="43061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02" name="Shape 102"/>
            <p:cNvSpPr/>
            <p:nvPr/>
          </p:nvSpPr>
          <p:spPr>
            <a:xfrm>
              <a:off x="42336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03" name="Shape 103"/>
            <p:cNvSpPr/>
            <p:nvPr/>
          </p:nvSpPr>
          <p:spPr>
            <a:xfrm>
              <a:off x="41603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04" name="Shape 104"/>
            <p:cNvSpPr/>
            <p:nvPr/>
          </p:nvSpPr>
          <p:spPr>
            <a:xfrm>
              <a:off x="40878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05" name="Shape 105"/>
            <p:cNvSpPr/>
            <p:nvPr/>
          </p:nvSpPr>
          <p:spPr>
            <a:xfrm>
              <a:off x="40154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06" name="Shape 106"/>
            <p:cNvSpPr/>
            <p:nvPr/>
          </p:nvSpPr>
          <p:spPr>
            <a:xfrm>
              <a:off x="39429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07" name="Shape 107"/>
            <p:cNvSpPr/>
            <p:nvPr/>
          </p:nvSpPr>
          <p:spPr>
            <a:xfrm>
              <a:off x="38705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08" name="Shape 108"/>
            <p:cNvSpPr/>
            <p:nvPr/>
          </p:nvSpPr>
          <p:spPr>
            <a:xfrm>
              <a:off x="37980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09" name="Shape 109"/>
            <p:cNvSpPr/>
            <p:nvPr/>
          </p:nvSpPr>
          <p:spPr>
            <a:xfrm>
              <a:off x="37247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10" name="Shape 110"/>
            <p:cNvSpPr/>
            <p:nvPr/>
          </p:nvSpPr>
          <p:spPr>
            <a:xfrm>
              <a:off x="36522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11" name="Shape 111"/>
            <p:cNvSpPr/>
            <p:nvPr/>
          </p:nvSpPr>
          <p:spPr>
            <a:xfrm>
              <a:off x="35798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12" name="Shape 112"/>
            <p:cNvSpPr/>
            <p:nvPr/>
          </p:nvSpPr>
          <p:spPr>
            <a:xfrm>
              <a:off x="35073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13" name="Shape 113"/>
            <p:cNvSpPr/>
            <p:nvPr/>
          </p:nvSpPr>
          <p:spPr>
            <a:xfrm>
              <a:off x="34349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14" name="Shape 114"/>
            <p:cNvSpPr/>
            <p:nvPr/>
          </p:nvSpPr>
          <p:spPr>
            <a:xfrm>
              <a:off x="33624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15" name="Shape 115"/>
            <p:cNvSpPr/>
            <p:nvPr/>
          </p:nvSpPr>
          <p:spPr>
            <a:xfrm>
              <a:off x="32891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16" name="Shape 116"/>
            <p:cNvSpPr/>
            <p:nvPr/>
          </p:nvSpPr>
          <p:spPr>
            <a:xfrm>
              <a:off x="32166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17" name="Shape 117"/>
            <p:cNvSpPr/>
            <p:nvPr/>
          </p:nvSpPr>
          <p:spPr>
            <a:xfrm>
              <a:off x="31442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18" name="Shape 118"/>
            <p:cNvSpPr/>
            <p:nvPr/>
          </p:nvSpPr>
          <p:spPr>
            <a:xfrm>
              <a:off x="30717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19" name="Shape 119"/>
            <p:cNvSpPr/>
            <p:nvPr/>
          </p:nvSpPr>
          <p:spPr>
            <a:xfrm>
              <a:off x="29993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20" name="Shape 120"/>
            <p:cNvSpPr/>
            <p:nvPr/>
          </p:nvSpPr>
          <p:spPr>
            <a:xfrm>
              <a:off x="29259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21" name="Shape 121"/>
            <p:cNvSpPr/>
            <p:nvPr/>
          </p:nvSpPr>
          <p:spPr>
            <a:xfrm>
              <a:off x="28535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22" name="Shape 122"/>
            <p:cNvSpPr/>
            <p:nvPr/>
          </p:nvSpPr>
          <p:spPr>
            <a:xfrm>
              <a:off x="27810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23" name="Shape 123"/>
            <p:cNvSpPr/>
            <p:nvPr/>
          </p:nvSpPr>
          <p:spPr>
            <a:xfrm>
              <a:off x="27086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24" name="Shape 124"/>
            <p:cNvSpPr/>
            <p:nvPr/>
          </p:nvSpPr>
          <p:spPr>
            <a:xfrm>
              <a:off x="26361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25" name="Shape 125"/>
            <p:cNvSpPr/>
            <p:nvPr/>
          </p:nvSpPr>
          <p:spPr>
            <a:xfrm>
              <a:off x="25637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26" name="Shape 126"/>
            <p:cNvSpPr/>
            <p:nvPr/>
          </p:nvSpPr>
          <p:spPr>
            <a:xfrm>
              <a:off x="24903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27" name="Shape 127"/>
            <p:cNvSpPr/>
            <p:nvPr/>
          </p:nvSpPr>
          <p:spPr>
            <a:xfrm>
              <a:off x="24179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28" name="Shape 128"/>
            <p:cNvSpPr/>
            <p:nvPr/>
          </p:nvSpPr>
          <p:spPr>
            <a:xfrm>
              <a:off x="23454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29" name="Shape 129"/>
            <p:cNvSpPr/>
            <p:nvPr/>
          </p:nvSpPr>
          <p:spPr>
            <a:xfrm>
              <a:off x="22730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30" name="Shape 130"/>
            <p:cNvSpPr/>
            <p:nvPr/>
          </p:nvSpPr>
          <p:spPr>
            <a:xfrm>
              <a:off x="22005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31" name="Shape 131"/>
            <p:cNvSpPr/>
            <p:nvPr/>
          </p:nvSpPr>
          <p:spPr>
            <a:xfrm>
              <a:off x="21281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32" name="Shape 132"/>
            <p:cNvSpPr/>
            <p:nvPr/>
          </p:nvSpPr>
          <p:spPr>
            <a:xfrm>
              <a:off x="20547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33" name="Shape 133"/>
            <p:cNvSpPr/>
            <p:nvPr/>
          </p:nvSpPr>
          <p:spPr>
            <a:xfrm>
              <a:off x="19823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34" name="Shape 134"/>
            <p:cNvSpPr/>
            <p:nvPr/>
          </p:nvSpPr>
          <p:spPr>
            <a:xfrm>
              <a:off x="19098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35" name="Shape 135"/>
            <p:cNvSpPr/>
            <p:nvPr/>
          </p:nvSpPr>
          <p:spPr>
            <a:xfrm>
              <a:off x="18374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36" name="Shape 136"/>
            <p:cNvSpPr/>
            <p:nvPr/>
          </p:nvSpPr>
          <p:spPr>
            <a:xfrm>
              <a:off x="17649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37" name="Shape 137"/>
            <p:cNvSpPr/>
            <p:nvPr/>
          </p:nvSpPr>
          <p:spPr>
            <a:xfrm>
              <a:off x="16925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38" name="Shape 138"/>
            <p:cNvSpPr/>
            <p:nvPr/>
          </p:nvSpPr>
          <p:spPr>
            <a:xfrm>
              <a:off x="16191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39" name="Shape 139"/>
            <p:cNvSpPr/>
            <p:nvPr/>
          </p:nvSpPr>
          <p:spPr>
            <a:xfrm>
              <a:off x="15467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40" name="Shape 140"/>
            <p:cNvSpPr/>
            <p:nvPr/>
          </p:nvSpPr>
          <p:spPr>
            <a:xfrm>
              <a:off x="14742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41" name="Shape 141"/>
            <p:cNvSpPr/>
            <p:nvPr/>
          </p:nvSpPr>
          <p:spPr>
            <a:xfrm>
              <a:off x="14018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42" name="Shape 142"/>
            <p:cNvSpPr/>
            <p:nvPr/>
          </p:nvSpPr>
          <p:spPr>
            <a:xfrm>
              <a:off x="13294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43" name="Shape 143"/>
            <p:cNvSpPr/>
            <p:nvPr/>
          </p:nvSpPr>
          <p:spPr>
            <a:xfrm>
              <a:off x="12560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44" name="Shape 144"/>
            <p:cNvSpPr/>
            <p:nvPr/>
          </p:nvSpPr>
          <p:spPr>
            <a:xfrm>
              <a:off x="11835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45" name="Shape 145"/>
            <p:cNvSpPr/>
            <p:nvPr/>
          </p:nvSpPr>
          <p:spPr>
            <a:xfrm>
              <a:off x="11111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46" name="Shape 146"/>
            <p:cNvSpPr/>
            <p:nvPr/>
          </p:nvSpPr>
          <p:spPr>
            <a:xfrm>
              <a:off x="10387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47" name="Shape 147"/>
            <p:cNvSpPr/>
            <p:nvPr/>
          </p:nvSpPr>
          <p:spPr>
            <a:xfrm>
              <a:off x="9662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48" name="Shape 148"/>
            <p:cNvSpPr/>
            <p:nvPr/>
          </p:nvSpPr>
          <p:spPr>
            <a:xfrm>
              <a:off x="8938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49" name="Shape 149"/>
            <p:cNvSpPr/>
            <p:nvPr/>
          </p:nvSpPr>
          <p:spPr>
            <a:xfrm>
              <a:off x="8204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0" name="Shape 150"/>
            <p:cNvSpPr/>
            <p:nvPr/>
          </p:nvSpPr>
          <p:spPr>
            <a:xfrm>
              <a:off x="7479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1" name="Shape 151"/>
            <p:cNvSpPr/>
            <p:nvPr/>
          </p:nvSpPr>
          <p:spPr>
            <a:xfrm>
              <a:off x="6755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2" name="Shape 152"/>
            <p:cNvSpPr/>
            <p:nvPr/>
          </p:nvSpPr>
          <p:spPr>
            <a:xfrm>
              <a:off x="6031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3" name="Shape 153"/>
            <p:cNvSpPr/>
            <p:nvPr/>
          </p:nvSpPr>
          <p:spPr>
            <a:xfrm>
              <a:off x="5306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4" name="Shape 154"/>
            <p:cNvSpPr/>
            <p:nvPr/>
          </p:nvSpPr>
          <p:spPr>
            <a:xfrm>
              <a:off x="4582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5" name="Shape 155"/>
            <p:cNvSpPr/>
            <p:nvPr/>
          </p:nvSpPr>
          <p:spPr>
            <a:xfrm>
              <a:off x="3848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  <p:sp>
          <p:nvSpPr>
            <p:cNvPr id="156" name="Shape 156"/>
            <p:cNvSpPr/>
            <p:nvPr/>
          </p:nvSpPr>
          <p:spPr>
            <a:xfrm>
              <a:off x="3124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 sz="1400"/>
            </a:p>
          </p:txBody>
        </p:sp>
      </p:grpSp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747925" y="300033"/>
            <a:ext cx="6791700" cy="114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747925" y="1753200"/>
            <a:ext cx="6791700" cy="48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rgbClr val="3D4965"/>
              </a:buClr>
              <a:buSzPct val="100000"/>
              <a:buFont typeface="Dosis"/>
              <a:buChar char="✘"/>
              <a:defRPr sz="26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1pPr>
            <a:lvl2pPr>
              <a:spcBef>
                <a:spcPts val="480"/>
              </a:spcBef>
              <a:buClr>
                <a:srgbClr val="3D4965"/>
              </a:buClr>
              <a:buSzPct val="100000"/>
              <a:buFont typeface="Dosis"/>
              <a:buChar char="✗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2pPr>
            <a:lvl3pPr>
              <a:spcBef>
                <a:spcPts val="480"/>
              </a:spcBef>
              <a:buClr>
                <a:srgbClr val="3D4965"/>
              </a:buClr>
              <a:buSzPct val="100000"/>
              <a:buFont typeface="Dosis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3pPr>
            <a:lvl4pPr>
              <a:spcBef>
                <a:spcPts val="360"/>
              </a:spcBef>
              <a:buClr>
                <a:srgbClr val="3D4965"/>
              </a:buClr>
              <a:buSzPct val="100000"/>
              <a:buFont typeface="Dosis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4pPr>
            <a:lvl5pPr>
              <a:spcBef>
                <a:spcPts val="360"/>
              </a:spcBef>
              <a:buClr>
                <a:srgbClr val="3D4965"/>
              </a:buClr>
              <a:buSzPct val="100000"/>
              <a:buFont typeface="Dosis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5pPr>
            <a:lvl6pPr>
              <a:spcBef>
                <a:spcPts val="360"/>
              </a:spcBef>
              <a:buClr>
                <a:srgbClr val="3D4965"/>
              </a:buClr>
              <a:buSzPct val="100000"/>
              <a:buFont typeface="Dosis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6pPr>
            <a:lvl7pPr>
              <a:spcBef>
                <a:spcPts val="360"/>
              </a:spcBef>
              <a:buClr>
                <a:srgbClr val="3D4965"/>
              </a:buClr>
              <a:buSzPct val="100000"/>
              <a:buFont typeface="Dosis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7pPr>
            <a:lvl8pPr>
              <a:spcBef>
                <a:spcPts val="360"/>
              </a:spcBef>
              <a:buClr>
                <a:srgbClr val="3D4965"/>
              </a:buClr>
              <a:buSzPct val="100000"/>
              <a:buFont typeface="Dosis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8pPr>
            <a:lvl9pPr>
              <a:spcBef>
                <a:spcPts val="360"/>
              </a:spcBef>
              <a:buClr>
                <a:srgbClr val="3D4965"/>
              </a:buClr>
              <a:buSzPct val="100000"/>
              <a:buFont typeface="Dosis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4" r:id="rId4"/>
    <p:sldLayoutId id="2147483656" r:id="rId5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Shape 512"/>
          <p:cNvSpPr txBox="1">
            <a:spLocks noGrp="1"/>
          </p:cNvSpPr>
          <p:nvPr>
            <p:ph type="ctrTitle"/>
          </p:nvPr>
        </p:nvSpPr>
        <p:spPr>
          <a:xfrm>
            <a:off x="1763688" y="1508789"/>
            <a:ext cx="6153000" cy="15463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r>
              <a:rPr lang="en-US" altLang="ko-KR" dirty="0" err="1" smtClean="0">
                <a:latin typeface="휴먼둥근헤드라인" pitchFamily="18" charset="-127"/>
                <a:ea typeface="휴먼둥근헤드라인" pitchFamily="18" charset="-127"/>
              </a:rPr>
              <a:t>IoT</a:t>
            </a:r>
            <a:r>
              <a:rPr lang="ko-KR" altLang="en-US" dirty="0" smtClean="0">
                <a:latin typeface="휴먼둥근헤드라인" pitchFamily="18" charset="-127"/>
                <a:ea typeface="휴먼둥근헤드라인" pitchFamily="18" charset="-127"/>
              </a:rPr>
              <a:t> 프로그래밍</a:t>
            </a:r>
            <a:endParaRPr lang="en" dirty="0">
              <a:latin typeface="휴먼둥근헤드라인" pitchFamily="18" charset="-127"/>
              <a:ea typeface="휴먼둥근헤드라인" pitchFamily="18" charset="-127"/>
            </a:endParaRP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body" idx="1"/>
          </p:nvPr>
        </p:nvSpPr>
        <p:spPr>
          <a:xfrm>
            <a:off x="1691680" y="1772818"/>
            <a:ext cx="5904656" cy="265883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buNone/>
            </a:pPr>
            <a:r>
              <a:rPr lang="ko-KR" altLang="en-US" sz="3600" dirty="0">
                <a:solidFill>
                  <a:srgbClr val="3333FF"/>
                </a:solidFill>
                <a:ea typeface="문체부 제목 돋음체" pitchFamily="49" charset="-127"/>
              </a:rPr>
              <a:t>졸업작품</a:t>
            </a:r>
            <a:r>
              <a:rPr lang="en-US" altLang="ko-KR" sz="3600" dirty="0">
                <a:solidFill>
                  <a:srgbClr val="3333FF"/>
                </a:solidFill>
                <a:ea typeface="문체부 제목 돋음체" pitchFamily="49" charset="-127"/>
              </a:rPr>
              <a:t>!</a:t>
            </a:r>
            <a:endParaRPr lang="en" sz="3600" dirty="0">
              <a:solidFill>
                <a:srgbClr val="3333FF"/>
              </a:solidFill>
              <a:ea typeface="문체부 제목 돋음체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2457867"/>
      </p:ext>
    </p:extLst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body" idx="1"/>
          </p:nvPr>
        </p:nvSpPr>
        <p:spPr>
          <a:xfrm>
            <a:off x="1475656" y="1922298"/>
            <a:ext cx="5904656" cy="265883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buNone/>
            </a:pPr>
            <a:endParaRPr lang="en" b="0" dirty="0">
              <a:ea typeface="문체부 제목 돋음체" pitchFamily="49" charset="-127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 l="12403" t="41700" r="29717" b="22301"/>
          <a:stretch>
            <a:fillRect/>
          </a:stretch>
        </p:blipFill>
        <p:spPr bwMode="auto">
          <a:xfrm>
            <a:off x="487940" y="1316765"/>
            <a:ext cx="8027208" cy="37444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body" idx="1"/>
          </p:nvPr>
        </p:nvSpPr>
        <p:spPr>
          <a:xfrm>
            <a:off x="1403648" y="260650"/>
            <a:ext cx="6696744" cy="336037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buNone/>
            </a:pPr>
            <a:r>
              <a:rPr lang="ko-KR" altLang="en-US" sz="2800" dirty="0">
                <a:solidFill>
                  <a:srgbClr val="3333FF"/>
                </a:solidFill>
                <a:ea typeface="문체부 제목 돋음체" pitchFamily="49" charset="-127"/>
              </a:rPr>
              <a:t>교과목 개요</a:t>
            </a:r>
            <a:endParaRPr lang="en-US" altLang="ko-KR" sz="2800" dirty="0">
              <a:solidFill>
                <a:srgbClr val="3333FF"/>
              </a:solidFill>
              <a:ea typeface="문체부 제목 돋음체" pitchFamily="49" charset="-127"/>
            </a:endParaRPr>
          </a:p>
          <a:p>
            <a:pPr>
              <a:buNone/>
            </a:pPr>
            <a:endParaRPr lang="en-US" altLang="ko-KR" sz="2800" dirty="0">
              <a:solidFill>
                <a:srgbClr val="3333FF"/>
              </a:solidFill>
              <a:ea typeface="문체부 제목 돋음체" pitchFamily="49" charset="-127"/>
            </a:endParaRPr>
          </a:p>
          <a:p>
            <a:pPr>
              <a:buNone/>
            </a:pPr>
            <a:r>
              <a:rPr lang="ko-KR" altLang="en-US" sz="2800" dirty="0" err="1">
                <a:solidFill>
                  <a:srgbClr val="3333FF"/>
                </a:solidFill>
                <a:ea typeface="문체부 제목 돋음체" pitchFamily="49" charset="-127"/>
              </a:rPr>
              <a:t>아두이노</a:t>
            </a:r>
            <a:r>
              <a:rPr lang="ko-KR" altLang="en-US" sz="2800" dirty="0">
                <a:solidFill>
                  <a:srgbClr val="3333FF"/>
                </a:solidFill>
                <a:ea typeface="문체부 제목 돋음체" pitchFamily="49" charset="-127"/>
              </a:rPr>
              <a:t> 응용 시스템 </a:t>
            </a:r>
            <a:r>
              <a:rPr lang="en-US" altLang="ko-KR" sz="2800" dirty="0">
                <a:solidFill>
                  <a:srgbClr val="3333FF"/>
                </a:solidFill>
                <a:ea typeface="문체부 제목 돋음체" pitchFamily="49" charset="-127"/>
              </a:rPr>
              <a:t>(NEO-ABOT)</a:t>
            </a:r>
            <a:r>
              <a:rPr lang="ko-KR" altLang="en-US" sz="2800" dirty="0">
                <a:solidFill>
                  <a:srgbClr val="3333FF"/>
                </a:solidFill>
                <a:ea typeface="문체부 제목 돋음체" pitchFamily="49" charset="-127"/>
              </a:rPr>
              <a:t>을 이용하여 임베디드 </a:t>
            </a:r>
            <a:r>
              <a:rPr lang="en-US" altLang="ko-KR" sz="2800" dirty="0">
                <a:solidFill>
                  <a:srgbClr val="3333FF"/>
                </a:solidFill>
                <a:ea typeface="문체부 제목 돋음체" pitchFamily="49" charset="-127"/>
              </a:rPr>
              <a:t>SW </a:t>
            </a:r>
            <a:r>
              <a:rPr lang="ko-KR" altLang="en-US" sz="2800" dirty="0">
                <a:solidFill>
                  <a:srgbClr val="3333FF"/>
                </a:solidFill>
                <a:ea typeface="문체부 제목 돋음체" pitchFamily="49" charset="-127"/>
              </a:rPr>
              <a:t>실습</a:t>
            </a:r>
            <a:endParaRPr lang="en-US" altLang="ko-KR" sz="2800" dirty="0">
              <a:solidFill>
                <a:srgbClr val="3333FF"/>
              </a:solidFill>
              <a:ea typeface="문체부 제목 돋음체" pitchFamily="49" charset="-127"/>
            </a:endParaRPr>
          </a:p>
          <a:p>
            <a:pPr>
              <a:buNone/>
            </a:pPr>
            <a:r>
              <a:rPr lang="en-US" sz="2800" dirty="0">
                <a:solidFill>
                  <a:srgbClr val="3333FF"/>
                </a:solidFill>
                <a:ea typeface="문체부 제목 돋음체" pitchFamily="49" charset="-127"/>
              </a:rPr>
              <a:t>1</a:t>
            </a:r>
            <a:r>
              <a:rPr lang="ko-KR" altLang="en-US" sz="2800" dirty="0">
                <a:solidFill>
                  <a:srgbClr val="3333FF"/>
                </a:solidFill>
                <a:ea typeface="문체부 제목 돋음체" pitchFamily="49" charset="-127"/>
              </a:rPr>
              <a:t>인 </a:t>
            </a:r>
            <a:r>
              <a:rPr lang="en-US" altLang="ko-KR" sz="2800" dirty="0">
                <a:solidFill>
                  <a:srgbClr val="3333FF"/>
                </a:solidFill>
                <a:ea typeface="문체부 제목 돋음체" pitchFamily="49" charset="-127"/>
              </a:rPr>
              <a:t>1</a:t>
            </a:r>
            <a:r>
              <a:rPr lang="ko-KR" altLang="en-US" sz="2800" dirty="0">
                <a:solidFill>
                  <a:srgbClr val="3333FF"/>
                </a:solidFill>
                <a:ea typeface="문체부 제목 돋음체" pitchFamily="49" charset="-127"/>
              </a:rPr>
              <a:t>대 </a:t>
            </a:r>
            <a:r>
              <a:rPr lang="en-US" altLang="ko-KR" sz="2800" dirty="0">
                <a:solidFill>
                  <a:srgbClr val="3333FF"/>
                </a:solidFill>
                <a:ea typeface="문체부 제목 돋음체" pitchFamily="49" charset="-127"/>
              </a:rPr>
              <a:t>NEO-ABOT </a:t>
            </a:r>
            <a:r>
              <a:rPr lang="ko-KR" altLang="en-US" sz="2800" dirty="0" smtClean="0">
                <a:solidFill>
                  <a:srgbClr val="3333FF"/>
                </a:solidFill>
                <a:ea typeface="문체부 제목 돋음체" pitchFamily="49" charset="-127"/>
              </a:rPr>
              <a:t>지급</a:t>
            </a:r>
            <a:endParaRPr lang="en-US" altLang="ko-KR" sz="2800" dirty="0" smtClean="0">
              <a:solidFill>
                <a:srgbClr val="3333FF"/>
              </a:solidFill>
              <a:ea typeface="문체부 제목 돋음체" pitchFamily="49" charset="-127"/>
            </a:endParaRPr>
          </a:p>
          <a:p>
            <a:pPr>
              <a:buNone/>
            </a:pPr>
            <a:r>
              <a:rPr lang="en-US" altLang="ko-KR" sz="2800" dirty="0">
                <a:solidFill>
                  <a:srgbClr val="3333FF"/>
                </a:solidFill>
                <a:ea typeface="문체부 제목 돋음체" pitchFamily="49" charset="-127"/>
              </a:rPr>
              <a:t>(9/8~10 </a:t>
            </a:r>
            <a:r>
              <a:rPr lang="ko-KR" altLang="en-US" sz="2800" dirty="0" err="1">
                <a:solidFill>
                  <a:srgbClr val="3333FF"/>
                </a:solidFill>
                <a:ea typeface="문체부 제목 돋음체" pitchFamily="49" charset="-127"/>
              </a:rPr>
              <a:t>학부사무실</a:t>
            </a:r>
            <a:r>
              <a:rPr lang="ko-KR" altLang="en-US" sz="2800" dirty="0">
                <a:solidFill>
                  <a:srgbClr val="3333FF"/>
                </a:solidFill>
                <a:ea typeface="문체부 제목 돋음체" pitchFamily="49" charset="-127"/>
              </a:rPr>
              <a:t> 방문 수령</a:t>
            </a:r>
            <a:r>
              <a:rPr lang="en-US" altLang="ko-KR" sz="2800" dirty="0" smtClean="0">
                <a:solidFill>
                  <a:srgbClr val="3333FF"/>
                </a:solidFill>
                <a:ea typeface="문체부 제목 돋음체" pitchFamily="49" charset="-127"/>
              </a:rPr>
              <a:t>)</a:t>
            </a:r>
            <a:endParaRPr lang="en" altLang="ko-KR" sz="2800" dirty="0">
              <a:solidFill>
                <a:srgbClr val="3333FF"/>
              </a:solidFill>
              <a:ea typeface="문체부 제목 돋음체" pitchFamily="49" charset="-127"/>
            </a:endParaRPr>
          </a:p>
        </p:txBody>
      </p:sp>
      <p:pic>
        <p:nvPicPr>
          <p:cNvPr id="3" name="Picture 2" descr="E:\fribot_img\FBARDUINO\IMG_1097-1.jpg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E6E6E6"/>
              </a:clrFrom>
              <a:clrTo>
                <a:srgbClr val="E6E6E6">
                  <a:alpha val="0"/>
                </a:srgbClr>
              </a:clrTo>
            </a:clrChange>
          </a:blip>
          <a:srcRect l="9233" t="5872" r="8404" b="11201"/>
          <a:stretch>
            <a:fillRect/>
          </a:stretch>
        </p:blipFill>
        <p:spPr bwMode="auto">
          <a:xfrm>
            <a:off x="4544043" y="3312368"/>
            <a:ext cx="4636471" cy="3501008"/>
          </a:xfrm>
          <a:prstGeom prst="rect">
            <a:avLst/>
          </a:prstGeom>
          <a:noFill/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1" t="17451" r="2750" b="16400"/>
          <a:stretch/>
        </p:blipFill>
        <p:spPr>
          <a:xfrm>
            <a:off x="107505" y="3717033"/>
            <a:ext cx="4426483" cy="3064488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body" idx="1"/>
          </p:nvPr>
        </p:nvSpPr>
        <p:spPr>
          <a:xfrm>
            <a:off x="1187624" y="1484786"/>
            <a:ext cx="6696744" cy="336037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buNone/>
            </a:pPr>
            <a:r>
              <a:rPr lang="ko-KR" altLang="en-US" sz="2800" dirty="0">
                <a:solidFill>
                  <a:srgbClr val="3333FF"/>
                </a:solidFill>
                <a:ea typeface="문체부 제목 돋음체" pitchFamily="49" charset="-127"/>
              </a:rPr>
              <a:t>지난 학기 </a:t>
            </a:r>
            <a:r>
              <a:rPr lang="en-US" altLang="ko-KR" sz="2800" dirty="0" err="1" smtClean="0">
                <a:solidFill>
                  <a:srgbClr val="3333FF"/>
                </a:solidFill>
                <a:ea typeface="문체부 제목 돋음체" pitchFamily="49" charset="-127"/>
              </a:rPr>
              <a:t>IoT</a:t>
            </a:r>
            <a:r>
              <a:rPr lang="ko-KR" altLang="en-US" sz="2800" dirty="0" smtClean="0">
                <a:solidFill>
                  <a:srgbClr val="3333FF"/>
                </a:solidFill>
                <a:ea typeface="문체부 제목 돋음체" pitchFamily="49" charset="-127"/>
              </a:rPr>
              <a:t>시스템과 </a:t>
            </a:r>
            <a:r>
              <a:rPr lang="ko-KR" altLang="en-US" sz="2800" dirty="0" err="1">
                <a:solidFill>
                  <a:srgbClr val="3333FF"/>
                </a:solidFill>
                <a:ea typeface="문체부 제목 돋음체" pitchFamily="49" charset="-127"/>
              </a:rPr>
              <a:t>다른점은</a:t>
            </a:r>
            <a:r>
              <a:rPr lang="en-US" altLang="ko-KR" sz="2800" dirty="0">
                <a:solidFill>
                  <a:srgbClr val="3333FF"/>
                </a:solidFill>
                <a:ea typeface="문체부 제목 돋음체" pitchFamily="49" charset="-127"/>
              </a:rPr>
              <a:t>?</a:t>
            </a:r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Shape 544"/>
          <p:cNvSpPr txBox="1">
            <a:spLocks noGrp="1"/>
          </p:cNvSpPr>
          <p:nvPr>
            <p:ph type="title"/>
          </p:nvPr>
        </p:nvSpPr>
        <p:spPr>
          <a:xfrm>
            <a:off x="747928" y="300033"/>
            <a:ext cx="6140399" cy="1143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ko-KR" altLang="en-US" sz="3200" dirty="0">
                <a:solidFill>
                  <a:srgbClr val="3333FF"/>
                </a:solidFill>
                <a:ea typeface="문체부 제목 돋음체" pitchFamily="49" charset="-127"/>
              </a:rPr>
              <a:t>수업 내용</a:t>
            </a:r>
            <a:endParaRPr lang="en" sz="3200" dirty="0">
              <a:solidFill>
                <a:srgbClr val="3333FF"/>
              </a:solidFill>
              <a:ea typeface="문체부 제목 돋음체" pitchFamily="49" charset="-127"/>
            </a:endParaRPr>
          </a:p>
        </p:txBody>
      </p:sp>
      <p:sp>
        <p:nvSpPr>
          <p:cNvPr id="545" name="Shape 545"/>
          <p:cNvSpPr txBox="1">
            <a:spLocks noGrp="1"/>
          </p:cNvSpPr>
          <p:nvPr>
            <p:ph type="body" idx="1"/>
          </p:nvPr>
        </p:nvSpPr>
        <p:spPr>
          <a:xfrm>
            <a:off x="611562" y="1782952"/>
            <a:ext cx="6140399" cy="4814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36575" indent="-307975"/>
            <a:r>
              <a:rPr lang="en-US" altLang="ko-KR" dirty="0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ABOT </a:t>
            </a:r>
            <a:r>
              <a:rPr lang="ko-KR" altLang="en-US" dirty="0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시스템</a:t>
            </a:r>
            <a:endParaRPr lang="en-US" altLang="ko-KR" dirty="0" smtClean="0">
              <a:solidFill>
                <a:srgbClr val="3333FF"/>
              </a:solidFill>
              <a:latin typeface="Berlin Sans FB Demi" pitchFamily="34" charset="0"/>
              <a:ea typeface="문체부 제목 돋음체" pitchFamily="49" charset="-127"/>
            </a:endParaRPr>
          </a:p>
          <a:p>
            <a:pPr marL="536575" indent="-307975"/>
            <a:r>
              <a:rPr lang="en-US" altLang="ko-KR" dirty="0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LED, </a:t>
            </a:r>
            <a:r>
              <a:rPr lang="ko-KR" altLang="en-US" dirty="0" err="1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서보모터</a:t>
            </a:r>
            <a:endParaRPr lang="en" dirty="0">
              <a:solidFill>
                <a:srgbClr val="3333FF"/>
              </a:solidFill>
              <a:latin typeface="Berlin Sans FB Demi" pitchFamily="34" charset="0"/>
              <a:ea typeface="문체부 제목 돋음체" pitchFamily="49" charset="-127"/>
            </a:endParaRPr>
          </a:p>
          <a:p>
            <a:pPr marL="536575" indent="-307975"/>
            <a:r>
              <a:rPr lang="en-US" altLang="ko-KR" dirty="0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ABOT </a:t>
            </a:r>
            <a:r>
              <a:rPr lang="ko-KR" altLang="en-US" dirty="0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조립</a:t>
            </a:r>
            <a:endParaRPr lang="en-US" altLang="ko-KR" dirty="0" smtClean="0">
              <a:solidFill>
                <a:srgbClr val="3333FF"/>
              </a:solidFill>
              <a:latin typeface="Berlin Sans FB Demi" pitchFamily="34" charset="0"/>
              <a:ea typeface="문체부 제목 돋음체" pitchFamily="49" charset="-127"/>
            </a:endParaRPr>
          </a:p>
          <a:p>
            <a:pPr marL="536575" indent="-307975"/>
            <a:r>
              <a:rPr lang="en-US" altLang="ko-KR" dirty="0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ABOT </a:t>
            </a:r>
            <a:r>
              <a:rPr lang="ko-KR" altLang="en-US" dirty="0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주행</a:t>
            </a:r>
            <a:endParaRPr lang="en-US" altLang="ko-KR" dirty="0" smtClean="0">
              <a:solidFill>
                <a:srgbClr val="3333FF"/>
              </a:solidFill>
              <a:latin typeface="Berlin Sans FB Demi" pitchFamily="34" charset="0"/>
              <a:ea typeface="문체부 제목 돋음체" pitchFamily="49" charset="-127"/>
            </a:endParaRPr>
          </a:p>
          <a:p>
            <a:pPr marL="536575" indent="-307975"/>
            <a:r>
              <a:rPr lang="ko-KR" altLang="en-US" dirty="0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더듬이로 주행</a:t>
            </a:r>
            <a:endParaRPr lang="en-US" altLang="ko-KR" dirty="0" smtClean="0">
              <a:solidFill>
                <a:srgbClr val="3333FF"/>
              </a:solidFill>
              <a:latin typeface="Berlin Sans FB Demi" pitchFamily="34" charset="0"/>
              <a:ea typeface="문체부 제목 돋음체" pitchFamily="49" charset="-127"/>
            </a:endParaRPr>
          </a:p>
          <a:p>
            <a:pPr marL="536575" indent="-307975"/>
            <a:r>
              <a:rPr lang="ko-KR" altLang="en-US" dirty="0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빛으로 </a:t>
            </a:r>
            <a:r>
              <a:rPr lang="en-US" altLang="ko-KR" dirty="0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ABOT  </a:t>
            </a:r>
            <a:r>
              <a:rPr lang="ko-KR" altLang="en-US" dirty="0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조종</a:t>
            </a:r>
            <a:endParaRPr lang="en-US" altLang="ko-KR" dirty="0" smtClean="0">
              <a:solidFill>
                <a:srgbClr val="3333FF"/>
              </a:solidFill>
              <a:latin typeface="Berlin Sans FB Demi" pitchFamily="34" charset="0"/>
              <a:ea typeface="문체부 제목 돋음체" pitchFamily="49" charset="-127"/>
            </a:endParaRPr>
          </a:p>
          <a:p>
            <a:pPr marL="536575" indent="-307975"/>
            <a:r>
              <a:rPr lang="ko-KR" altLang="en-US" dirty="0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적외선으로 </a:t>
            </a:r>
            <a:r>
              <a:rPr lang="en-US" altLang="ko-KR" dirty="0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ABOT  </a:t>
            </a:r>
            <a:r>
              <a:rPr lang="ko-KR" altLang="en-US" dirty="0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조종</a:t>
            </a:r>
            <a:endParaRPr lang="en-US" altLang="ko-KR" dirty="0" smtClean="0">
              <a:solidFill>
                <a:srgbClr val="3333FF"/>
              </a:solidFill>
              <a:latin typeface="Berlin Sans FB Demi" pitchFamily="34" charset="0"/>
              <a:ea typeface="문체부 제목 돋음체" pitchFamily="49" charset="-127"/>
            </a:endParaRPr>
          </a:p>
          <a:p>
            <a:pPr marL="536575" indent="-307975"/>
            <a:r>
              <a:rPr lang="ko-KR" altLang="en-US" dirty="0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주행거리로 </a:t>
            </a:r>
            <a:r>
              <a:rPr lang="en-US" altLang="ko-KR" dirty="0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ABOT  </a:t>
            </a:r>
            <a:r>
              <a:rPr lang="ko-KR" altLang="en-US" dirty="0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제어</a:t>
            </a:r>
          </a:p>
          <a:p>
            <a:pPr marL="536575" indent="-307975"/>
            <a:r>
              <a:rPr lang="ko-KR" altLang="en-US" dirty="0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응용 </a:t>
            </a:r>
            <a:r>
              <a:rPr lang="ko-KR" altLang="en-US" dirty="0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프로젝트 </a:t>
            </a:r>
            <a:endParaRPr lang="en-US" altLang="ko-KR" dirty="0">
              <a:solidFill>
                <a:srgbClr val="3333FF"/>
              </a:solidFill>
              <a:latin typeface="Berlin Sans FB Demi" pitchFamily="34" charset="0"/>
              <a:ea typeface="문체부 제목 돋음체" pitchFamily="49" charset="-127"/>
            </a:endParaRPr>
          </a:p>
          <a:p>
            <a:pPr marL="228600">
              <a:buNone/>
            </a:pPr>
            <a:r>
              <a:rPr lang="en-US" dirty="0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    (</a:t>
            </a:r>
            <a:r>
              <a:rPr lang="ko-KR" altLang="en-US" dirty="0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이전 프로젝트 예시 공개</a:t>
            </a:r>
            <a:r>
              <a:rPr lang="en-US" altLang="ko-KR" dirty="0" smtClean="0">
                <a:solidFill>
                  <a:srgbClr val="3333FF"/>
                </a:solidFill>
                <a:latin typeface="Berlin Sans FB Demi" pitchFamily="34" charset="0"/>
                <a:ea typeface="문체부 제목 돋음체" pitchFamily="49" charset="-127"/>
              </a:rPr>
              <a:t>)</a:t>
            </a:r>
            <a:endParaRPr lang="en" dirty="0">
              <a:solidFill>
                <a:srgbClr val="3333FF"/>
              </a:solidFill>
              <a:latin typeface="Berlin Sans FB Demi" pitchFamily="34" charset="0"/>
              <a:ea typeface="문체부 제목 돋음체" pitchFamily="49" charset="-127"/>
            </a:endParaRPr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Shape 576"/>
          <p:cNvSpPr txBox="1">
            <a:spLocks noGrp="1"/>
          </p:cNvSpPr>
          <p:nvPr>
            <p:ph type="title"/>
          </p:nvPr>
        </p:nvSpPr>
        <p:spPr>
          <a:xfrm>
            <a:off x="747928" y="300033"/>
            <a:ext cx="6140399" cy="1143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ko-KR" altLang="en-US" sz="3600" dirty="0">
                <a:solidFill>
                  <a:srgbClr val="3333FF"/>
                </a:solidFill>
                <a:ea typeface="문체부 제목 돋음체" pitchFamily="49" charset="-127"/>
              </a:rPr>
              <a:t>교재</a:t>
            </a:r>
            <a:endParaRPr lang="en" sz="3600" dirty="0">
              <a:solidFill>
                <a:srgbClr val="3333FF"/>
              </a:solidFill>
              <a:ea typeface="문체부 제목 돋음체" pitchFamily="49" charset="-127"/>
            </a:endParaRPr>
          </a:p>
        </p:txBody>
      </p:sp>
      <p:sp>
        <p:nvSpPr>
          <p:cNvPr id="577" name="Shape 577"/>
          <p:cNvSpPr txBox="1">
            <a:spLocks noGrp="1"/>
          </p:cNvSpPr>
          <p:nvPr>
            <p:ph type="body" idx="1"/>
          </p:nvPr>
        </p:nvSpPr>
        <p:spPr>
          <a:xfrm>
            <a:off x="539554" y="2060848"/>
            <a:ext cx="6912767" cy="158417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ko-KR" altLang="en-US" sz="2800" b="1" dirty="0">
                <a:solidFill>
                  <a:srgbClr val="3333FF"/>
                </a:solidFill>
                <a:ea typeface="문체부 제목 돋음체" pitchFamily="49" charset="-127"/>
              </a:rPr>
              <a:t>교재 없음</a:t>
            </a:r>
            <a:endParaRPr lang="en-US" altLang="ko-KR" sz="2800" b="1" dirty="0">
              <a:solidFill>
                <a:srgbClr val="3333FF"/>
              </a:solidFill>
              <a:ea typeface="문체부 제목 돋음체" pitchFamily="49" charset="-127"/>
            </a:endParaRPr>
          </a:p>
          <a:p>
            <a:pPr lvl="0">
              <a:buNone/>
            </a:pPr>
            <a:endParaRPr lang="en-US" altLang="ko-KR" sz="2800" b="1" dirty="0">
              <a:solidFill>
                <a:srgbClr val="3333FF"/>
              </a:solidFill>
              <a:ea typeface="문체부 제목 돋음체" pitchFamily="49" charset="-127"/>
            </a:endParaRPr>
          </a:p>
          <a:p>
            <a:pPr lvl="0">
              <a:buNone/>
            </a:pPr>
            <a:r>
              <a:rPr lang="en-US" altLang="ko-KR" sz="2800" b="1" dirty="0" err="1">
                <a:solidFill>
                  <a:srgbClr val="3333FF"/>
                </a:solidFill>
                <a:ea typeface="문체부 제목 돋음체" pitchFamily="49" charset="-127"/>
              </a:rPr>
              <a:t>eClass</a:t>
            </a:r>
            <a:r>
              <a:rPr lang="ko-KR" altLang="en-US" sz="2800" b="1" dirty="0">
                <a:solidFill>
                  <a:srgbClr val="3333FF"/>
                </a:solidFill>
                <a:ea typeface="문체부 제목 돋음체" pitchFamily="49" charset="-127"/>
              </a:rPr>
              <a:t>의 강의자료 활용</a:t>
            </a:r>
            <a:endParaRPr lang="en-US" altLang="ko-KR" sz="2800" b="1" dirty="0">
              <a:solidFill>
                <a:srgbClr val="3333FF"/>
              </a:solidFill>
              <a:ea typeface="문체부 제목 돋음체" pitchFamily="49" charset="-127"/>
            </a:endParaRPr>
          </a:p>
        </p:txBody>
      </p: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Shape 588"/>
          <p:cNvSpPr txBox="1">
            <a:spLocks noGrp="1"/>
          </p:cNvSpPr>
          <p:nvPr>
            <p:ph type="title"/>
          </p:nvPr>
        </p:nvSpPr>
        <p:spPr>
          <a:xfrm>
            <a:off x="747928" y="492057"/>
            <a:ext cx="6140399" cy="824711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ko-KR" altLang="en-US" sz="3200" dirty="0">
                <a:solidFill>
                  <a:srgbClr val="3333FF"/>
                </a:solidFill>
                <a:ea typeface="문체부 제목 돋음체" pitchFamily="49" charset="-127"/>
              </a:rPr>
              <a:t>성적</a:t>
            </a:r>
            <a:endParaRPr lang="en" sz="3200" dirty="0">
              <a:solidFill>
                <a:srgbClr val="3333FF"/>
              </a:solidFill>
            </a:endParaRPr>
          </a:p>
        </p:txBody>
      </p:sp>
      <p:sp>
        <p:nvSpPr>
          <p:cNvPr id="589" name="Shape 589"/>
          <p:cNvSpPr/>
          <p:nvPr/>
        </p:nvSpPr>
        <p:spPr>
          <a:xfrm>
            <a:off x="2750427" y="3237709"/>
            <a:ext cx="2231700" cy="2975600"/>
          </a:xfrm>
          <a:prstGeom prst="ellipse">
            <a:avLst/>
          </a:pr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ko-KR" altLang="en-US" sz="1800" b="1" dirty="0">
                <a:solidFill>
                  <a:srgbClr val="FFFFFF"/>
                </a:solidFill>
                <a:latin typeface="휴먼둥근헤드라인" pitchFamily="18" charset="-127"/>
                <a:ea typeface="휴먼둥근헤드라인" pitchFamily="18" charset="-127"/>
                <a:cs typeface="Dosis"/>
                <a:sym typeface="Dosis"/>
              </a:rPr>
              <a:t>출석</a:t>
            </a:r>
            <a:endParaRPr lang="en-US" altLang="ko-KR" sz="1800" b="1" dirty="0">
              <a:solidFill>
                <a:srgbClr val="FFFFFF"/>
              </a:solidFill>
              <a:latin typeface="휴먼둥근헤드라인" pitchFamily="18" charset="-127"/>
              <a:ea typeface="휴먼둥근헤드라인" pitchFamily="18" charset="-127"/>
              <a:cs typeface="Dosis"/>
              <a:sym typeface="Dosis"/>
            </a:endParaRPr>
          </a:p>
          <a:p>
            <a:pPr algn="ctr"/>
            <a:r>
              <a:rPr lang="en-US" sz="1800" b="1" dirty="0">
                <a:solidFill>
                  <a:srgbClr val="FFFFFF"/>
                </a:solidFill>
                <a:latin typeface="휴먼둥근헤드라인" pitchFamily="18" charset="-127"/>
                <a:ea typeface="휴먼둥근헤드라인" pitchFamily="18" charset="-127"/>
                <a:cs typeface="Dosis"/>
                <a:sym typeface="Dosis"/>
              </a:rPr>
              <a:t>30%</a:t>
            </a:r>
            <a:endParaRPr lang="en" sz="1800" b="1" dirty="0">
              <a:solidFill>
                <a:srgbClr val="FFFFFF"/>
              </a:solidFill>
              <a:latin typeface="휴먼둥근헤드라인" pitchFamily="18" charset="-127"/>
              <a:ea typeface="휴먼둥근헤드라인" pitchFamily="18" charset="-127"/>
              <a:cs typeface="Dosis"/>
              <a:sym typeface="Dosis"/>
            </a:endParaRPr>
          </a:p>
        </p:txBody>
      </p:sp>
      <p:sp>
        <p:nvSpPr>
          <p:cNvPr id="590" name="Shape 590"/>
          <p:cNvSpPr/>
          <p:nvPr/>
        </p:nvSpPr>
        <p:spPr>
          <a:xfrm>
            <a:off x="844100" y="3237709"/>
            <a:ext cx="2231700" cy="2975600"/>
          </a:xfrm>
          <a:prstGeom prst="ellipse">
            <a:avLst/>
          </a:prstGeom>
          <a:solidFill>
            <a:srgbClr val="1C4587">
              <a:alpha val="49620"/>
            </a:srgbClr>
          </a:solidFill>
          <a:ln w="9525" cap="flat" cmpd="sng">
            <a:solidFill>
              <a:srgbClr val="1C4587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ko-KR" altLang="en-US" sz="1800" dirty="0">
                <a:solidFill>
                  <a:srgbClr val="3D4965"/>
                </a:solidFill>
                <a:latin typeface="휴먼둥근헤드라인" pitchFamily="18" charset="-127"/>
                <a:ea typeface="휴먼둥근헤드라인" pitchFamily="18" charset="-127"/>
                <a:cs typeface="Dosis"/>
                <a:sym typeface="Dosis"/>
              </a:rPr>
              <a:t>중간고사</a:t>
            </a:r>
            <a:endParaRPr lang="en-US" altLang="ko-KR" sz="1800" dirty="0">
              <a:solidFill>
                <a:srgbClr val="3D4965"/>
              </a:solidFill>
              <a:latin typeface="휴먼둥근헤드라인" pitchFamily="18" charset="-127"/>
              <a:ea typeface="휴먼둥근헤드라인" pitchFamily="18" charset="-127"/>
              <a:cs typeface="Dosis"/>
              <a:sym typeface="Dosis"/>
            </a:endParaRPr>
          </a:p>
          <a:p>
            <a:pPr algn="ctr"/>
            <a:r>
              <a:rPr lang="en-US" sz="1800" dirty="0">
                <a:solidFill>
                  <a:srgbClr val="3D4965"/>
                </a:solidFill>
                <a:latin typeface="휴먼둥근헤드라인" pitchFamily="18" charset="-127"/>
                <a:ea typeface="휴먼둥근헤드라인" pitchFamily="18" charset="-127"/>
                <a:cs typeface="Dosis"/>
                <a:sym typeface="Dosis"/>
              </a:rPr>
              <a:t>30%</a:t>
            </a:r>
            <a:endParaRPr lang="en" sz="1800" dirty="0">
              <a:solidFill>
                <a:srgbClr val="3D4965"/>
              </a:solidFill>
              <a:latin typeface="휴먼둥근헤드라인" pitchFamily="18" charset="-127"/>
              <a:ea typeface="휴먼둥근헤드라인" pitchFamily="18" charset="-127"/>
              <a:cs typeface="Dosis"/>
              <a:sym typeface="Dosis"/>
            </a:endParaRPr>
          </a:p>
        </p:txBody>
      </p:sp>
      <p:sp>
        <p:nvSpPr>
          <p:cNvPr id="591" name="Shape 591"/>
          <p:cNvSpPr/>
          <p:nvPr/>
        </p:nvSpPr>
        <p:spPr>
          <a:xfrm>
            <a:off x="4656755" y="3237709"/>
            <a:ext cx="2231700" cy="2975600"/>
          </a:xfrm>
          <a:prstGeom prst="ellipse">
            <a:avLst/>
          </a:prstGeom>
          <a:solidFill>
            <a:srgbClr val="1C4587">
              <a:alpha val="49620"/>
            </a:srgbClr>
          </a:solidFill>
          <a:ln w="9525" cap="flat" cmpd="sng">
            <a:solidFill>
              <a:srgbClr val="1C4587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ko-KR" altLang="en-US" sz="1800" dirty="0">
                <a:solidFill>
                  <a:srgbClr val="3D4965"/>
                </a:solidFill>
                <a:latin typeface="휴먼둥근헤드라인" pitchFamily="18" charset="-127"/>
                <a:ea typeface="휴먼둥근헤드라인" pitchFamily="18" charset="-127"/>
                <a:cs typeface="Dosis"/>
                <a:sym typeface="Dosis"/>
              </a:rPr>
              <a:t>기말고사</a:t>
            </a:r>
            <a:endParaRPr lang="en-US" altLang="ko-KR" sz="1800">
              <a:solidFill>
                <a:srgbClr val="3D4965"/>
              </a:solidFill>
              <a:latin typeface="휴먼둥근헤드라인" pitchFamily="18" charset="-127"/>
              <a:ea typeface="휴먼둥근헤드라인" pitchFamily="18" charset="-127"/>
              <a:cs typeface="Dosis"/>
              <a:sym typeface="Dosis"/>
            </a:endParaRPr>
          </a:p>
          <a:p>
            <a:pPr algn="ctr"/>
            <a:r>
              <a:rPr lang="en-US" altLang="ko-KR" sz="1800">
                <a:solidFill>
                  <a:srgbClr val="3D4965"/>
                </a:solidFill>
                <a:latin typeface="휴먼둥근헤드라인" pitchFamily="18" charset="-127"/>
                <a:ea typeface="휴먼둥근헤드라인" pitchFamily="18" charset="-127"/>
                <a:cs typeface="Dosis"/>
                <a:sym typeface="Dosis"/>
              </a:rPr>
              <a:t>(</a:t>
            </a:r>
            <a:r>
              <a:rPr lang="ko-KR" altLang="en-US" sz="1800" dirty="0">
                <a:solidFill>
                  <a:srgbClr val="3D4965"/>
                </a:solidFill>
                <a:latin typeface="휴먼둥근헤드라인" pitchFamily="18" charset="-127"/>
                <a:ea typeface="휴먼둥근헤드라인" pitchFamily="18" charset="-127"/>
                <a:cs typeface="Dosis"/>
                <a:sym typeface="Dosis"/>
              </a:rPr>
              <a:t>프로젝트</a:t>
            </a:r>
            <a:r>
              <a:rPr lang="en-US" altLang="ko-KR" sz="1800" dirty="0">
                <a:solidFill>
                  <a:srgbClr val="3D4965"/>
                </a:solidFill>
                <a:latin typeface="휴먼둥근헤드라인" pitchFamily="18" charset="-127"/>
                <a:ea typeface="휴먼둥근헤드라인" pitchFamily="18" charset="-127"/>
                <a:cs typeface="Dosis"/>
                <a:sym typeface="Dosis"/>
              </a:rPr>
              <a:t>)</a:t>
            </a:r>
          </a:p>
          <a:p>
            <a:pPr algn="ctr"/>
            <a:r>
              <a:rPr lang="en-US" sz="1800" dirty="0">
                <a:solidFill>
                  <a:srgbClr val="3D4965"/>
                </a:solidFill>
                <a:latin typeface="휴먼둥근헤드라인" pitchFamily="18" charset="-127"/>
                <a:ea typeface="휴먼둥근헤드라인" pitchFamily="18" charset="-127"/>
                <a:cs typeface="Dosis"/>
                <a:sym typeface="Dosis"/>
              </a:rPr>
              <a:t>30%</a:t>
            </a:r>
            <a:endParaRPr lang="en" sz="1800" dirty="0">
              <a:solidFill>
                <a:srgbClr val="3D4965"/>
              </a:solidFill>
              <a:latin typeface="휴먼둥근헤드라인" pitchFamily="18" charset="-127"/>
              <a:ea typeface="휴먼둥근헤드라인" pitchFamily="18" charset="-127"/>
              <a:cs typeface="Dosis"/>
              <a:sym typeface="Dosis"/>
            </a:endParaRPr>
          </a:p>
        </p:txBody>
      </p:sp>
      <p:sp>
        <p:nvSpPr>
          <p:cNvPr id="6" name="Shape 590"/>
          <p:cNvSpPr/>
          <p:nvPr/>
        </p:nvSpPr>
        <p:spPr>
          <a:xfrm>
            <a:off x="2051720" y="1796821"/>
            <a:ext cx="1656184" cy="2208245"/>
          </a:xfrm>
          <a:prstGeom prst="ellipse">
            <a:avLst/>
          </a:prstGeom>
          <a:solidFill>
            <a:srgbClr val="1C4587">
              <a:alpha val="49620"/>
            </a:srgbClr>
          </a:solidFill>
          <a:ln w="9525" cap="flat" cmpd="sng">
            <a:solidFill>
              <a:srgbClr val="1C4587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algn="ctr"/>
            <a:r>
              <a:rPr lang="ko-KR" altLang="en-US" sz="1800" dirty="0">
                <a:solidFill>
                  <a:srgbClr val="3D4965"/>
                </a:solidFill>
                <a:latin typeface="휴먼둥근헤드라인" pitchFamily="18" charset="-127"/>
                <a:ea typeface="휴먼둥근헤드라인" pitchFamily="18" charset="-127"/>
                <a:cs typeface="Dosis"/>
                <a:sym typeface="Dosis"/>
              </a:rPr>
              <a:t>과제</a:t>
            </a:r>
            <a:endParaRPr lang="en-US" altLang="ko-KR" sz="1800" dirty="0">
              <a:solidFill>
                <a:srgbClr val="3D4965"/>
              </a:solidFill>
              <a:latin typeface="휴먼둥근헤드라인" pitchFamily="18" charset="-127"/>
              <a:ea typeface="휴먼둥근헤드라인" pitchFamily="18" charset="-127"/>
              <a:cs typeface="Dosis"/>
              <a:sym typeface="Dosis"/>
            </a:endParaRPr>
          </a:p>
          <a:p>
            <a:pPr algn="ctr"/>
            <a:r>
              <a:rPr lang="en-US" sz="1800" dirty="0">
                <a:solidFill>
                  <a:srgbClr val="3D4965"/>
                </a:solidFill>
                <a:latin typeface="휴먼둥근헤드라인" pitchFamily="18" charset="-127"/>
                <a:ea typeface="휴먼둥근헤드라인" pitchFamily="18" charset="-127"/>
                <a:cs typeface="Dosis"/>
                <a:sym typeface="Dosis"/>
              </a:rPr>
              <a:t>10%</a:t>
            </a:r>
            <a:endParaRPr lang="en" sz="1800" dirty="0">
              <a:solidFill>
                <a:srgbClr val="3D4965"/>
              </a:solidFill>
              <a:latin typeface="휴먼둥근헤드라인" pitchFamily="18" charset="-127"/>
              <a:ea typeface="휴먼둥근헤드라인" pitchFamily="18" charset="-127"/>
              <a:cs typeface="Dosis"/>
              <a:sym typeface="Dosis"/>
            </a:endParaRPr>
          </a:p>
        </p:txBody>
      </p:sp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Shape 588"/>
          <p:cNvSpPr txBox="1">
            <a:spLocks noGrp="1"/>
          </p:cNvSpPr>
          <p:nvPr>
            <p:ph type="title"/>
          </p:nvPr>
        </p:nvSpPr>
        <p:spPr>
          <a:xfrm>
            <a:off x="251520" y="492057"/>
            <a:ext cx="8208912" cy="824711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ko-KR" altLang="en-US" sz="3200" dirty="0" err="1">
                <a:solidFill>
                  <a:srgbClr val="3333FF"/>
                </a:solidFill>
                <a:ea typeface="문체부 제목 돋음체" pitchFamily="49" charset="-127"/>
              </a:rPr>
              <a:t>아두이노</a:t>
            </a:r>
            <a:r>
              <a:rPr lang="ko-KR" altLang="en-US" sz="3200" dirty="0">
                <a:solidFill>
                  <a:srgbClr val="3333FF"/>
                </a:solidFill>
                <a:ea typeface="문체부 제목 돋음체" pitchFamily="49" charset="-127"/>
              </a:rPr>
              <a:t> 개발환경 다운로드 설치 </a:t>
            </a:r>
            <a:r>
              <a:rPr lang="en-US" altLang="ko-KR" sz="3200" dirty="0">
                <a:latin typeface="+mn-ea"/>
              </a:rPr>
              <a:t>http://arduino.cc/en/Main/Software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0" t="30400" r="14758" b="24801"/>
          <a:stretch/>
        </p:blipFill>
        <p:spPr>
          <a:xfrm>
            <a:off x="539554" y="2492896"/>
            <a:ext cx="6482971" cy="309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798721"/>
      </p:ext>
    </p:extLst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Shape 576"/>
          <p:cNvSpPr txBox="1">
            <a:spLocks noGrp="1"/>
          </p:cNvSpPr>
          <p:nvPr>
            <p:ph type="title"/>
          </p:nvPr>
        </p:nvSpPr>
        <p:spPr>
          <a:xfrm>
            <a:off x="524657" y="300033"/>
            <a:ext cx="7287705" cy="1143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altLang="ko-KR" sz="3600" dirty="0" smtClean="0">
                <a:solidFill>
                  <a:srgbClr val="3333FF"/>
                </a:solidFill>
                <a:ea typeface="문체부 제목 돋음체" pitchFamily="49" charset="-127"/>
              </a:rPr>
              <a:t>2</a:t>
            </a:r>
            <a:r>
              <a:rPr lang="ko-KR" altLang="en-US" sz="3600" dirty="0" smtClean="0">
                <a:solidFill>
                  <a:srgbClr val="3333FF"/>
                </a:solidFill>
                <a:ea typeface="문체부 제목 돋음체" pitchFamily="49" charset="-127"/>
              </a:rPr>
              <a:t>주차부터는 동영상으로 </a:t>
            </a:r>
            <a:r>
              <a:rPr lang="ko-KR" altLang="en-US" sz="3600" dirty="0">
                <a:solidFill>
                  <a:srgbClr val="3333FF"/>
                </a:solidFill>
                <a:ea typeface="문체부 제목 돋음체" pitchFamily="49" charset="-127"/>
              </a:rPr>
              <a:t>수업</a:t>
            </a:r>
            <a:endParaRPr lang="en-US" altLang="ko-KR" sz="3600" dirty="0">
              <a:solidFill>
                <a:srgbClr val="3333FF"/>
              </a:solidFill>
              <a:ea typeface="문체부 제목 돋음체" pitchFamily="49" charset="-127"/>
            </a:endParaRPr>
          </a:p>
        </p:txBody>
      </p:sp>
      <p:sp>
        <p:nvSpPr>
          <p:cNvPr id="577" name="Shape 577"/>
          <p:cNvSpPr txBox="1">
            <a:spLocks noGrp="1"/>
          </p:cNvSpPr>
          <p:nvPr>
            <p:ph type="body" idx="1"/>
          </p:nvPr>
        </p:nvSpPr>
        <p:spPr>
          <a:xfrm>
            <a:off x="524657" y="1510695"/>
            <a:ext cx="6912767" cy="158417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ko-KR" altLang="en-US" sz="2800" b="1" dirty="0">
                <a:solidFill>
                  <a:srgbClr val="3333FF"/>
                </a:solidFill>
                <a:ea typeface="문체부 제목 돋음체" pitchFamily="49" charset="-127"/>
              </a:rPr>
              <a:t>질문 </a:t>
            </a:r>
            <a:r>
              <a:rPr lang="en-US" altLang="ko-KR" sz="2800" b="1" dirty="0">
                <a:solidFill>
                  <a:srgbClr val="3333FF"/>
                </a:solidFill>
                <a:ea typeface="문체부 제목 돋음체" pitchFamily="49" charset="-127"/>
              </a:rPr>
              <a:t>: </a:t>
            </a:r>
            <a:r>
              <a:rPr lang="en-US" altLang="ko-KR" sz="2800" b="1" dirty="0" err="1">
                <a:solidFill>
                  <a:srgbClr val="3333FF"/>
                </a:solidFill>
                <a:ea typeface="문체부 제목 돋음체" pitchFamily="49" charset="-127"/>
              </a:rPr>
              <a:t>eClass</a:t>
            </a:r>
            <a:r>
              <a:rPr lang="ko-KR" altLang="en-US" sz="2800" b="1" dirty="0" smtClean="0">
                <a:solidFill>
                  <a:srgbClr val="3333FF"/>
                </a:solidFill>
                <a:ea typeface="문체부 제목 돋음체" pitchFamily="49" charset="-127"/>
              </a:rPr>
              <a:t>시스템 쪽지</a:t>
            </a:r>
            <a:r>
              <a:rPr lang="en-US" altLang="ko-KR" sz="2800" b="1" dirty="0" smtClean="0">
                <a:solidFill>
                  <a:srgbClr val="3333FF"/>
                </a:solidFill>
                <a:ea typeface="문체부 제목 돋음체" pitchFamily="49" charset="-127"/>
              </a:rPr>
              <a:t>,</a:t>
            </a:r>
            <a:r>
              <a:rPr lang="ko-KR" altLang="en-US" sz="2800" b="1" dirty="0" smtClean="0">
                <a:solidFill>
                  <a:srgbClr val="3333FF"/>
                </a:solidFill>
                <a:ea typeface="문체부 제목 돋음체" pitchFamily="49" charset="-127"/>
              </a:rPr>
              <a:t> 메일</a:t>
            </a:r>
            <a:r>
              <a:rPr lang="en-US" altLang="ko-KR" sz="2800" b="1" dirty="0" smtClean="0">
                <a:solidFill>
                  <a:srgbClr val="3333FF"/>
                </a:solidFill>
                <a:ea typeface="문체부 제목 돋음체" pitchFamily="49" charset="-127"/>
              </a:rPr>
              <a:t>, </a:t>
            </a:r>
            <a:r>
              <a:rPr lang="ko-KR" altLang="en-US" sz="2800" b="1" dirty="0" err="1" smtClean="0">
                <a:solidFill>
                  <a:srgbClr val="3333FF"/>
                </a:solidFill>
                <a:ea typeface="문체부 제목 돋음체" pitchFamily="49" charset="-127"/>
              </a:rPr>
              <a:t>카톡</a:t>
            </a:r>
            <a:r>
              <a:rPr lang="ko-KR" altLang="en-US" sz="2800" b="1" dirty="0" smtClean="0">
                <a:solidFill>
                  <a:srgbClr val="3333FF"/>
                </a:solidFill>
                <a:ea typeface="문체부 제목 돋음체" pitchFamily="49" charset="-127"/>
              </a:rPr>
              <a:t> 활용</a:t>
            </a:r>
            <a:endParaRPr lang="en-US" altLang="ko-KR" sz="2800" b="1" dirty="0" smtClean="0">
              <a:solidFill>
                <a:srgbClr val="3333FF"/>
              </a:solidFill>
              <a:ea typeface="문체부 제목 돋음체" pitchFamily="49" charset="-127"/>
            </a:endParaRPr>
          </a:p>
          <a:p>
            <a:pPr>
              <a:buNone/>
            </a:pPr>
            <a:r>
              <a:rPr lang="ko-KR" altLang="en-US" sz="2800" b="1" dirty="0" smtClean="0">
                <a:solidFill>
                  <a:srgbClr val="3333FF"/>
                </a:solidFill>
                <a:ea typeface="문체부 제목 돋음체" pitchFamily="49" charset="-127"/>
              </a:rPr>
              <a:t>질문에 </a:t>
            </a:r>
            <a:r>
              <a:rPr lang="en-US" altLang="ko-KR" sz="2800" b="1" dirty="0" smtClean="0">
                <a:solidFill>
                  <a:srgbClr val="3333FF"/>
                </a:solidFill>
                <a:ea typeface="문체부 제목 돋음체" pitchFamily="49" charset="-127"/>
              </a:rPr>
              <a:t>2</a:t>
            </a:r>
            <a:r>
              <a:rPr lang="ko-KR" altLang="en-US" sz="2800" b="1" dirty="0" smtClean="0">
                <a:solidFill>
                  <a:srgbClr val="3333FF"/>
                </a:solidFill>
                <a:ea typeface="문체부 제목 돋음체" pitchFamily="49" charset="-127"/>
              </a:rPr>
              <a:t>학년 </a:t>
            </a:r>
            <a:r>
              <a:rPr lang="en-US" altLang="ko-KR" sz="2800" b="1" dirty="0" smtClean="0">
                <a:solidFill>
                  <a:srgbClr val="3333FF"/>
                </a:solidFill>
                <a:ea typeface="문체부 제목 돋음체" pitchFamily="49" charset="-127"/>
              </a:rPr>
              <a:t>X</a:t>
            </a:r>
            <a:r>
              <a:rPr lang="ko-KR" altLang="en-US" sz="2800" b="1" dirty="0" smtClean="0">
                <a:solidFill>
                  <a:srgbClr val="3333FF"/>
                </a:solidFill>
                <a:ea typeface="문체부 제목 돋음체" pitchFamily="49" charset="-127"/>
              </a:rPr>
              <a:t>반 </a:t>
            </a:r>
            <a:r>
              <a:rPr lang="ko-KR" altLang="en-US" sz="2800" b="1" dirty="0" err="1" smtClean="0">
                <a:solidFill>
                  <a:srgbClr val="3333FF"/>
                </a:solidFill>
                <a:ea typeface="문체부 제목 돋음체" pitchFamily="49" charset="-127"/>
              </a:rPr>
              <a:t>ㅇㅇㅇ</a:t>
            </a:r>
            <a:r>
              <a:rPr lang="ko-KR" altLang="en-US" sz="2800" b="1" dirty="0" smtClean="0">
                <a:solidFill>
                  <a:srgbClr val="3333FF"/>
                </a:solidFill>
                <a:ea typeface="문체부 제목 돋음체" pitchFamily="49" charset="-127"/>
              </a:rPr>
              <a:t> 표시</a:t>
            </a:r>
            <a:endParaRPr lang="en-US" altLang="ko-KR" sz="2800" b="1" dirty="0">
              <a:solidFill>
                <a:srgbClr val="3333FF"/>
              </a:solidFill>
              <a:ea typeface="문체부 제목 돋음체" pitchFamily="49" charset="-127"/>
            </a:endParaRPr>
          </a:p>
          <a:p>
            <a:pPr lvl="0">
              <a:buNone/>
            </a:pPr>
            <a:r>
              <a:rPr lang="ko-KR" altLang="en-US" sz="2800" b="1" dirty="0">
                <a:solidFill>
                  <a:srgbClr val="3333FF"/>
                </a:solidFill>
                <a:ea typeface="문체부 제목 돋음체" pitchFamily="49" charset="-127"/>
              </a:rPr>
              <a:t>코스모스 앱 </a:t>
            </a:r>
            <a:r>
              <a:rPr lang="ko-KR" altLang="en-US" sz="2800" b="1" dirty="0" smtClean="0">
                <a:solidFill>
                  <a:srgbClr val="3333FF"/>
                </a:solidFill>
                <a:ea typeface="문체부 제목 돋음체" pitchFamily="49" charset="-127"/>
              </a:rPr>
              <a:t>활용</a:t>
            </a:r>
            <a:endParaRPr lang="en" sz="2800" b="1" dirty="0">
              <a:solidFill>
                <a:srgbClr val="3333FF"/>
              </a:solidFill>
              <a:ea typeface="문체부 제목 돋음체" pitchFamily="49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70" y="3068962"/>
            <a:ext cx="4320353" cy="366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619191"/>
      </p:ext>
    </p:extLst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Shape 576"/>
          <p:cNvSpPr txBox="1">
            <a:spLocks noGrp="1"/>
          </p:cNvSpPr>
          <p:nvPr>
            <p:ph type="title"/>
          </p:nvPr>
        </p:nvSpPr>
        <p:spPr>
          <a:xfrm>
            <a:off x="524657" y="300033"/>
            <a:ext cx="7287705" cy="1143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altLang="ko-KR" sz="3600" dirty="0" smtClean="0">
                <a:solidFill>
                  <a:srgbClr val="3333FF"/>
                </a:solidFill>
                <a:ea typeface="문체부 제목 돋음체" pitchFamily="49" charset="-127"/>
              </a:rPr>
              <a:t>2</a:t>
            </a:r>
            <a:r>
              <a:rPr lang="ko-KR" altLang="en-US" sz="3600" dirty="0" smtClean="0">
                <a:solidFill>
                  <a:srgbClr val="3333FF"/>
                </a:solidFill>
                <a:ea typeface="문체부 제목 돋음체" pitchFamily="49" charset="-127"/>
              </a:rPr>
              <a:t>학기 학사 일정</a:t>
            </a:r>
            <a:endParaRPr lang="en-US" altLang="ko-KR" sz="3600" dirty="0">
              <a:solidFill>
                <a:srgbClr val="3333FF"/>
              </a:solidFill>
              <a:ea typeface="문체부 제목 돋음체" pitchFamily="49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657" y="1443232"/>
            <a:ext cx="6997975" cy="5330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553195"/>
      </p:ext>
    </p:extLst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Shape 526"/>
          <p:cNvSpPr txBox="1">
            <a:spLocks noGrp="1"/>
          </p:cNvSpPr>
          <p:nvPr>
            <p:ph type="ctrTitle"/>
          </p:nvPr>
        </p:nvSpPr>
        <p:spPr>
          <a:xfrm>
            <a:off x="3019278" y="1430792"/>
            <a:ext cx="4641299" cy="154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r>
              <a:rPr lang="ko-KR" altLang="en-US" sz="6000" dirty="0"/>
              <a:t>반갑습니다</a:t>
            </a:r>
            <a:r>
              <a:rPr lang="en" sz="6000" dirty="0"/>
              <a:t>!</a:t>
            </a:r>
          </a:p>
        </p:txBody>
      </p:sp>
      <p:sp>
        <p:nvSpPr>
          <p:cNvPr id="527" name="Shape 527"/>
          <p:cNvSpPr txBox="1">
            <a:spLocks noGrp="1"/>
          </p:cNvSpPr>
          <p:nvPr>
            <p:ph type="body" idx="1"/>
          </p:nvPr>
        </p:nvSpPr>
        <p:spPr>
          <a:xfrm>
            <a:off x="2987827" y="3933058"/>
            <a:ext cx="4641299" cy="277447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ko-KR" altLang="en-US" sz="3600" b="1" dirty="0"/>
              <a:t>담당교수 </a:t>
            </a:r>
            <a:r>
              <a:rPr lang="en-US" altLang="ko-KR" sz="3600" b="1" dirty="0"/>
              <a:t>: </a:t>
            </a:r>
            <a:r>
              <a:rPr lang="ko-KR" altLang="en-US" sz="3600" b="1" dirty="0"/>
              <a:t>김훈기</a:t>
            </a:r>
            <a:endParaRPr lang="en" sz="3600" b="1" dirty="0"/>
          </a:p>
          <a:p>
            <a:r>
              <a:rPr lang="ko-KR" altLang="en-US" sz="2000" dirty="0"/>
              <a:t>연구실 </a:t>
            </a:r>
            <a:r>
              <a:rPr lang="en-US" altLang="ko-KR" sz="2000" dirty="0"/>
              <a:t>: </a:t>
            </a:r>
            <a:r>
              <a:rPr lang="en" sz="2000" dirty="0" smtClean="0"/>
              <a:t>2</a:t>
            </a:r>
            <a:r>
              <a:rPr lang="ko-KR" altLang="en-US" sz="2000" dirty="0" smtClean="0"/>
              <a:t>호관 </a:t>
            </a:r>
            <a:r>
              <a:rPr lang="en-US" altLang="ko-KR" sz="2000" dirty="0" smtClean="0"/>
              <a:t>713</a:t>
            </a:r>
            <a:r>
              <a:rPr lang="ko-KR" altLang="en-US" sz="2000" dirty="0" smtClean="0"/>
              <a:t>호</a:t>
            </a:r>
            <a:endParaRPr lang="en" sz="2000" dirty="0"/>
          </a:p>
          <a:p>
            <a:r>
              <a:rPr lang="ko-KR" altLang="en-US" sz="2000" dirty="0"/>
              <a:t>전화번호 </a:t>
            </a:r>
            <a:r>
              <a:rPr lang="en-US" altLang="ko-KR" sz="2000" dirty="0"/>
              <a:t>: 010-4666-7954</a:t>
            </a:r>
            <a:endParaRPr lang="en" sz="2000" dirty="0"/>
          </a:p>
          <a:p>
            <a:r>
              <a:rPr lang="en-US" sz="2000" dirty="0"/>
              <a:t>E</a:t>
            </a:r>
            <a:r>
              <a:rPr lang="en" sz="2000" dirty="0"/>
              <a:t>mail : kimhk@dongyang.ac.kr</a:t>
            </a:r>
          </a:p>
        </p:txBody>
      </p:sp>
      <p:pic>
        <p:nvPicPr>
          <p:cNvPr id="6" name="Picture 2" descr="E:\fribot_img\FBARDUINO\IMG_1097-1.jpg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E6E6E6"/>
              </a:clrFrom>
              <a:clrTo>
                <a:srgbClr val="E6E6E6">
                  <a:alpha val="0"/>
                </a:srgbClr>
              </a:clrTo>
            </a:clrChange>
          </a:blip>
          <a:srcRect l="9233" t="5872" r="8404" b="11201"/>
          <a:stretch>
            <a:fillRect/>
          </a:stretch>
        </p:blipFill>
        <p:spPr bwMode="auto">
          <a:xfrm>
            <a:off x="67872" y="2025354"/>
            <a:ext cx="2919955" cy="2939819"/>
          </a:xfrm>
          <a:prstGeom prst="rect">
            <a:avLst/>
          </a:prstGeom>
          <a:noFill/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248" y="4005064"/>
            <a:ext cx="1078992" cy="1438656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Shape 576"/>
          <p:cNvSpPr txBox="1">
            <a:spLocks noGrp="1"/>
          </p:cNvSpPr>
          <p:nvPr>
            <p:ph type="title"/>
          </p:nvPr>
        </p:nvSpPr>
        <p:spPr>
          <a:xfrm>
            <a:off x="524657" y="300033"/>
            <a:ext cx="7287705" cy="1143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r>
              <a:rPr lang="en-US" altLang="ko-KR" sz="3600" dirty="0" smtClean="0">
                <a:solidFill>
                  <a:srgbClr val="3333FF"/>
                </a:solidFill>
                <a:ea typeface="문체부 제목 돋음체" pitchFamily="49" charset="-127"/>
              </a:rPr>
              <a:t>2</a:t>
            </a:r>
            <a:r>
              <a:rPr lang="ko-KR" altLang="en-US" sz="3600" dirty="0" smtClean="0">
                <a:solidFill>
                  <a:srgbClr val="3333FF"/>
                </a:solidFill>
                <a:ea typeface="문체부 제목 돋음체" pitchFamily="49" charset="-127"/>
              </a:rPr>
              <a:t>학기 학사 일정</a:t>
            </a:r>
            <a:endParaRPr lang="en-US" altLang="ko-KR" sz="3600" dirty="0">
              <a:solidFill>
                <a:srgbClr val="3333FF"/>
              </a:solidFill>
              <a:ea typeface="문체부 제목 돋음체" pitchFamily="49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657" y="1443232"/>
            <a:ext cx="7176421" cy="522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04880"/>
      </p:ext>
    </p:extLst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1487726928375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08" y="0"/>
            <a:ext cx="7128792" cy="68580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1487726938573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08" y="0"/>
            <a:ext cx="7128792" cy="68580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Shape 699"/>
          <p:cNvSpPr txBox="1">
            <a:spLocks noGrp="1"/>
          </p:cNvSpPr>
          <p:nvPr>
            <p:ph type="ctrTitle"/>
          </p:nvPr>
        </p:nvSpPr>
        <p:spPr>
          <a:xfrm>
            <a:off x="3657039" y="1430803"/>
            <a:ext cx="3579259" cy="154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r>
              <a:rPr lang="en" sz="6000" dirty="0"/>
              <a:t>THANKS!</a:t>
            </a:r>
          </a:p>
        </p:txBody>
      </p:sp>
      <p:sp>
        <p:nvSpPr>
          <p:cNvPr id="700" name="Shape 700"/>
          <p:cNvSpPr txBox="1">
            <a:spLocks noGrp="1"/>
          </p:cNvSpPr>
          <p:nvPr>
            <p:ph type="body" idx="1"/>
          </p:nvPr>
        </p:nvSpPr>
        <p:spPr>
          <a:xfrm>
            <a:off x="3657039" y="2780930"/>
            <a:ext cx="3507251" cy="300379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3600" b="1" dirty="0"/>
              <a:t>Any questions?</a:t>
            </a:r>
          </a:p>
          <a:p>
            <a:endParaRPr lang="en-US" altLang="ko-KR" sz="2400" dirty="0"/>
          </a:p>
          <a:p>
            <a:r>
              <a:rPr lang="en-US" altLang="ko-KR" sz="2400" dirty="0" err="1"/>
              <a:t>kimhk</a:t>
            </a:r>
            <a:r>
              <a:rPr lang="en" altLang="ko-KR" sz="2400" dirty="0"/>
              <a:t>@dongyang.ac.kr</a:t>
            </a:r>
          </a:p>
          <a:p>
            <a:endParaRPr lang="en" sz="3600" b="1" dirty="0"/>
          </a:p>
        </p:txBody>
      </p:sp>
      <p:sp>
        <p:nvSpPr>
          <p:cNvPr id="701" name="Shape 701"/>
          <p:cNvSpPr/>
          <p:nvPr/>
        </p:nvSpPr>
        <p:spPr>
          <a:xfrm>
            <a:off x="2257757" y="1870214"/>
            <a:ext cx="1180108" cy="1453299"/>
          </a:xfrm>
          <a:custGeom>
            <a:avLst/>
            <a:gdLst/>
            <a:ahLst/>
            <a:cxnLst/>
            <a:rect l="0" t="0" r="0" b="0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>
              <a:solidFill>
                <a:srgbClr val="3C78D8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body" idx="1"/>
          </p:nvPr>
        </p:nvSpPr>
        <p:spPr>
          <a:xfrm>
            <a:off x="1475656" y="2066313"/>
            <a:ext cx="6336704" cy="265883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buNone/>
            </a:pPr>
            <a:r>
              <a:rPr lang="en-US" altLang="ko-KR" sz="3200" dirty="0" err="1" smtClean="0">
                <a:solidFill>
                  <a:srgbClr val="3333FF"/>
                </a:solidFill>
                <a:ea typeface="문체부 제목 돋음체" pitchFamily="49" charset="-127"/>
              </a:rPr>
              <a:t>IoT</a:t>
            </a:r>
            <a:r>
              <a:rPr lang="en-US" altLang="ko-KR" sz="3200" dirty="0" smtClean="0">
                <a:solidFill>
                  <a:srgbClr val="3333FF"/>
                </a:solidFill>
                <a:ea typeface="문체부 제목 돋음체" pitchFamily="49" charset="-127"/>
              </a:rPr>
              <a:t> </a:t>
            </a:r>
            <a:r>
              <a:rPr lang="ko-KR" altLang="en-US" sz="3200" dirty="0" err="1" smtClean="0">
                <a:solidFill>
                  <a:srgbClr val="3333FF"/>
                </a:solidFill>
                <a:ea typeface="문체부 제목 돋음체" pitchFamily="49" charset="-127"/>
              </a:rPr>
              <a:t>프로그래밍를</a:t>
            </a:r>
            <a:r>
              <a:rPr lang="en-US" altLang="ko-KR" sz="3200" dirty="0">
                <a:solidFill>
                  <a:srgbClr val="3333FF"/>
                </a:solidFill>
                <a:ea typeface="문체부 제목 돋음체" pitchFamily="49" charset="-127"/>
              </a:rPr>
              <a:t/>
            </a:r>
            <a:br>
              <a:rPr lang="en-US" altLang="ko-KR" sz="3200" dirty="0">
                <a:solidFill>
                  <a:srgbClr val="3333FF"/>
                </a:solidFill>
                <a:ea typeface="문체부 제목 돋음체" pitchFamily="49" charset="-127"/>
              </a:rPr>
            </a:br>
            <a:r>
              <a:rPr lang="ko-KR" altLang="en-US" sz="3200" dirty="0">
                <a:solidFill>
                  <a:srgbClr val="3333FF"/>
                </a:solidFill>
                <a:ea typeface="문체부 제목 돋음체" pitchFamily="49" charset="-127"/>
              </a:rPr>
              <a:t>왜 배우나</a:t>
            </a:r>
            <a:r>
              <a:rPr lang="en-US" altLang="ko-KR" sz="3200" dirty="0">
                <a:solidFill>
                  <a:srgbClr val="3333FF"/>
                </a:solidFill>
                <a:ea typeface="문체부 제목 돋음체" pitchFamily="49" charset="-127"/>
              </a:rPr>
              <a:t>?</a:t>
            </a:r>
            <a:endParaRPr lang="en" sz="3200" dirty="0">
              <a:solidFill>
                <a:srgbClr val="3333FF"/>
              </a:solidFill>
              <a:ea typeface="문체부 제목 돋음체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3399908"/>
      </p:ext>
    </p:extLst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body" idx="1"/>
          </p:nvPr>
        </p:nvSpPr>
        <p:spPr>
          <a:xfrm>
            <a:off x="1691680" y="1772818"/>
            <a:ext cx="5904656" cy="265883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buNone/>
            </a:pPr>
            <a:r>
              <a:rPr lang="ko-KR" altLang="en-US" sz="3600" dirty="0">
                <a:solidFill>
                  <a:srgbClr val="3333FF"/>
                </a:solidFill>
                <a:ea typeface="문체부 제목 돋음체" pitchFamily="49" charset="-127"/>
              </a:rPr>
              <a:t>취업</a:t>
            </a:r>
            <a:r>
              <a:rPr lang="en-US" altLang="ko-KR" sz="3600" dirty="0">
                <a:solidFill>
                  <a:srgbClr val="3333FF"/>
                </a:solidFill>
                <a:ea typeface="문체부 제목 돋음체" pitchFamily="49" charset="-127"/>
              </a:rPr>
              <a:t>!</a:t>
            </a:r>
            <a:endParaRPr lang="en" sz="3600" dirty="0">
              <a:solidFill>
                <a:srgbClr val="3333FF"/>
              </a:solidFill>
              <a:ea typeface="문체부 제목 돋음체" pitchFamily="49" charset="-127"/>
            </a:endParaRP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body" idx="1"/>
          </p:nvPr>
        </p:nvSpPr>
        <p:spPr>
          <a:xfrm>
            <a:off x="1475656" y="1922298"/>
            <a:ext cx="5904656" cy="265883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buNone/>
            </a:pPr>
            <a:endParaRPr lang="en" b="0" dirty="0">
              <a:ea typeface="문체부 제목 돋음체" pitchFamily="49" charset="-127"/>
            </a:endParaRPr>
          </a:p>
        </p:txBody>
      </p:sp>
      <p:pic>
        <p:nvPicPr>
          <p:cNvPr id="4" name="그림 3" descr="임베디드기사2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755" y="0"/>
            <a:ext cx="4203881" cy="68580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body" idx="1"/>
          </p:nvPr>
        </p:nvSpPr>
        <p:spPr>
          <a:xfrm>
            <a:off x="1043608" y="356661"/>
            <a:ext cx="7488832" cy="614468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buNone/>
            </a:pPr>
            <a:r>
              <a:rPr lang="ko-KR" altLang="en-US" sz="2800" dirty="0">
                <a:solidFill>
                  <a:srgbClr val="3333FF"/>
                </a:solidFill>
              </a:rPr>
              <a:t>내장형</a:t>
            </a:r>
            <a:r>
              <a:rPr lang="en-US" altLang="ko-KR" sz="2800" dirty="0">
                <a:solidFill>
                  <a:srgbClr val="3333FF"/>
                </a:solidFill>
              </a:rPr>
              <a:t>(</a:t>
            </a:r>
            <a:r>
              <a:rPr lang="ko-KR" altLang="en-US" sz="2800" dirty="0" err="1">
                <a:solidFill>
                  <a:srgbClr val="3333FF"/>
                </a:solidFill>
              </a:rPr>
              <a:t>임베디드</a:t>
            </a:r>
            <a:r>
              <a:rPr lang="en-US" altLang="ko-KR" sz="2800" dirty="0">
                <a:solidFill>
                  <a:srgbClr val="3333FF"/>
                </a:solidFill>
              </a:rPr>
              <a:t>) </a:t>
            </a:r>
            <a:r>
              <a:rPr lang="ko-KR" altLang="en-US" sz="2800" dirty="0">
                <a:solidFill>
                  <a:srgbClr val="3333FF"/>
                </a:solidFill>
              </a:rPr>
              <a:t>시스템</a:t>
            </a:r>
            <a:endParaRPr lang="en-US" altLang="ko-KR" sz="2800" dirty="0">
              <a:solidFill>
                <a:srgbClr val="3333FF"/>
              </a:solidFill>
            </a:endParaRPr>
          </a:p>
          <a:p>
            <a:pPr>
              <a:buNone/>
            </a:pPr>
            <a:endParaRPr lang="en-US" altLang="ko-KR" sz="2800" dirty="0">
              <a:solidFill>
                <a:srgbClr val="3333FF"/>
              </a:solidFill>
            </a:endParaRPr>
          </a:p>
          <a:p>
            <a:pPr marL="452438" indent="-452438" algn="l">
              <a:lnSpc>
                <a:spcPct val="110000"/>
              </a:lnSpc>
            </a:pPr>
            <a:r>
              <a:rPr lang="ko-KR" altLang="en-US" sz="2800" dirty="0" err="1">
                <a:solidFill>
                  <a:srgbClr val="3333FF"/>
                </a:solidFill>
              </a:rPr>
              <a:t>임베디드</a:t>
            </a:r>
            <a:r>
              <a:rPr lang="en-US" altLang="ko-KR" sz="2800" dirty="0">
                <a:solidFill>
                  <a:srgbClr val="3333FF"/>
                </a:solidFill>
              </a:rPr>
              <a:t>SW</a:t>
            </a:r>
            <a:r>
              <a:rPr lang="ko-KR" altLang="en-US" sz="2800" dirty="0">
                <a:solidFill>
                  <a:srgbClr val="3333FF"/>
                </a:solidFill>
              </a:rPr>
              <a:t> </a:t>
            </a:r>
            <a:r>
              <a:rPr lang="en-US" altLang="ko-KR" sz="2800" dirty="0">
                <a:solidFill>
                  <a:srgbClr val="3333FF"/>
                </a:solidFill>
              </a:rPr>
              <a:t>: </a:t>
            </a:r>
            <a:r>
              <a:rPr lang="ko-KR" altLang="en-US" sz="2800" dirty="0">
                <a:solidFill>
                  <a:srgbClr val="3333FF"/>
                </a:solidFill>
              </a:rPr>
              <a:t>산업혁신 촉매제</a:t>
            </a:r>
            <a:r>
              <a:rPr lang="en-US" altLang="ko-KR" sz="2800" dirty="0">
                <a:solidFill>
                  <a:srgbClr val="3333FF"/>
                </a:solidFill>
              </a:rPr>
              <a:t>, </a:t>
            </a:r>
            <a:r>
              <a:rPr lang="ko-KR" altLang="en-US" sz="2800" dirty="0">
                <a:solidFill>
                  <a:srgbClr val="3333FF"/>
                </a:solidFill>
              </a:rPr>
              <a:t>자동차</a:t>
            </a:r>
            <a:r>
              <a:rPr lang="en-US" altLang="ko-KR" sz="2800" dirty="0">
                <a:solidFill>
                  <a:srgbClr val="3333FF"/>
                </a:solidFill>
              </a:rPr>
              <a:t>, </a:t>
            </a:r>
            <a:r>
              <a:rPr lang="ko-KR" altLang="en-US" sz="2800" dirty="0">
                <a:solidFill>
                  <a:srgbClr val="3333FF"/>
                </a:solidFill>
              </a:rPr>
              <a:t>항공</a:t>
            </a:r>
            <a:r>
              <a:rPr lang="en-US" altLang="ko-KR" sz="2800" dirty="0">
                <a:solidFill>
                  <a:srgbClr val="3333FF"/>
                </a:solidFill>
              </a:rPr>
              <a:t>, </a:t>
            </a:r>
            <a:r>
              <a:rPr lang="ko-KR" altLang="en-US" sz="2800" dirty="0">
                <a:solidFill>
                  <a:srgbClr val="3333FF"/>
                </a:solidFill>
              </a:rPr>
              <a:t>로봇</a:t>
            </a:r>
            <a:r>
              <a:rPr lang="en-US" altLang="ko-KR" sz="2800" dirty="0">
                <a:solidFill>
                  <a:srgbClr val="3333FF"/>
                </a:solidFill>
              </a:rPr>
              <a:t>, </a:t>
            </a:r>
            <a:r>
              <a:rPr lang="ko-KR" altLang="en-US" sz="2800" dirty="0">
                <a:solidFill>
                  <a:srgbClr val="3333FF"/>
                </a:solidFill>
              </a:rPr>
              <a:t>조선 등 주력 산업 분야 제품에 내장된 </a:t>
            </a:r>
            <a:r>
              <a:rPr lang="en-US" altLang="ko-KR" sz="2800" dirty="0">
                <a:solidFill>
                  <a:srgbClr val="3333FF"/>
                </a:solidFill>
              </a:rPr>
              <a:t>SW</a:t>
            </a:r>
          </a:p>
          <a:p>
            <a:pPr marL="355600" indent="-355600" algn="l">
              <a:lnSpc>
                <a:spcPct val="110000"/>
              </a:lnSpc>
            </a:pPr>
            <a:r>
              <a:rPr lang="ko-KR" altLang="en-US" sz="2800" dirty="0">
                <a:solidFill>
                  <a:srgbClr val="3333FF"/>
                </a:solidFill>
              </a:rPr>
              <a:t>국내 </a:t>
            </a:r>
            <a:r>
              <a:rPr lang="ko-KR" altLang="en-US" sz="2800" dirty="0" err="1">
                <a:solidFill>
                  <a:srgbClr val="3333FF"/>
                </a:solidFill>
              </a:rPr>
              <a:t>임베디드</a:t>
            </a:r>
            <a:r>
              <a:rPr lang="en-US" altLang="ko-KR" sz="2800" dirty="0">
                <a:solidFill>
                  <a:srgbClr val="3333FF"/>
                </a:solidFill>
              </a:rPr>
              <a:t>SW </a:t>
            </a:r>
            <a:r>
              <a:rPr lang="ko-KR" altLang="en-US" sz="2800" dirty="0">
                <a:solidFill>
                  <a:srgbClr val="3333FF"/>
                </a:solidFill>
              </a:rPr>
              <a:t>시장 </a:t>
            </a:r>
            <a:r>
              <a:rPr lang="en-US" altLang="ko-KR" sz="2800" dirty="0">
                <a:solidFill>
                  <a:srgbClr val="3333FF"/>
                </a:solidFill>
              </a:rPr>
              <a:t>:</a:t>
            </a:r>
            <a:r>
              <a:rPr lang="ko-KR" altLang="en-US" sz="2800" dirty="0">
                <a:solidFill>
                  <a:srgbClr val="3333FF"/>
                </a:solidFill>
              </a:rPr>
              <a:t> </a:t>
            </a:r>
            <a:r>
              <a:rPr lang="en-US" altLang="ko-KR" sz="2800" dirty="0">
                <a:solidFill>
                  <a:srgbClr val="3333FF"/>
                </a:solidFill>
              </a:rPr>
              <a:t>2014</a:t>
            </a:r>
            <a:r>
              <a:rPr lang="ko-KR" altLang="en-US" sz="2800" dirty="0">
                <a:solidFill>
                  <a:srgbClr val="3333FF"/>
                </a:solidFill>
              </a:rPr>
              <a:t>년 약 </a:t>
            </a:r>
            <a:r>
              <a:rPr lang="en-US" altLang="ko-KR" sz="2800" dirty="0">
                <a:solidFill>
                  <a:srgbClr val="3333FF"/>
                </a:solidFill>
              </a:rPr>
              <a:t>14</a:t>
            </a:r>
            <a:r>
              <a:rPr lang="ko-KR" altLang="en-US" sz="2800" dirty="0">
                <a:solidFill>
                  <a:srgbClr val="3333FF"/>
                </a:solidFill>
              </a:rPr>
              <a:t>조 </a:t>
            </a:r>
            <a:r>
              <a:rPr lang="en-US" altLang="ko-KR" sz="2800" dirty="0">
                <a:solidFill>
                  <a:srgbClr val="3333FF"/>
                </a:solidFill>
              </a:rPr>
              <a:t>4</a:t>
            </a:r>
            <a:r>
              <a:rPr lang="ko-KR" altLang="en-US" sz="2800" dirty="0">
                <a:solidFill>
                  <a:srgbClr val="3333FF"/>
                </a:solidFill>
              </a:rPr>
              <a:t>천억 원</a:t>
            </a:r>
            <a:r>
              <a:rPr lang="en-US" altLang="ko-KR" sz="2800" dirty="0">
                <a:solidFill>
                  <a:srgbClr val="3333FF"/>
                </a:solidFill>
              </a:rPr>
              <a:t>, </a:t>
            </a:r>
            <a:r>
              <a:rPr lang="ko-KR" altLang="en-US" sz="2800" dirty="0">
                <a:solidFill>
                  <a:srgbClr val="3333FF"/>
                </a:solidFill>
              </a:rPr>
              <a:t>연평균 </a:t>
            </a:r>
            <a:r>
              <a:rPr lang="en-US" altLang="ko-KR" sz="2800" dirty="0">
                <a:solidFill>
                  <a:srgbClr val="3333FF"/>
                </a:solidFill>
              </a:rPr>
              <a:t>6.9% </a:t>
            </a:r>
            <a:r>
              <a:rPr lang="ko-KR" altLang="en-US" sz="2800" dirty="0">
                <a:solidFill>
                  <a:srgbClr val="3333FF"/>
                </a:solidFill>
              </a:rPr>
              <a:t>성장</a:t>
            </a:r>
            <a:r>
              <a:rPr lang="en-US" altLang="ko-KR" sz="2800" dirty="0">
                <a:solidFill>
                  <a:srgbClr val="3333FF"/>
                </a:solidFill>
              </a:rPr>
              <a:t>, 2021</a:t>
            </a:r>
            <a:r>
              <a:rPr lang="ko-KR" altLang="en-US" sz="2800" dirty="0">
                <a:solidFill>
                  <a:srgbClr val="3333FF"/>
                </a:solidFill>
              </a:rPr>
              <a:t>년 </a:t>
            </a:r>
            <a:r>
              <a:rPr lang="en-US" altLang="ko-KR" sz="2800" dirty="0">
                <a:solidFill>
                  <a:srgbClr val="3333FF"/>
                </a:solidFill>
              </a:rPr>
              <a:t>23</a:t>
            </a:r>
            <a:r>
              <a:rPr lang="ko-KR" altLang="en-US" sz="2800" dirty="0">
                <a:solidFill>
                  <a:srgbClr val="3333FF"/>
                </a:solidFill>
              </a:rPr>
              <a:t>조원 전망</a:t>
            </a:r>
            <a:r>
              <a:rPr lang="ko-KR" altLang="en-US" sz="2800" dirty="0">
                <a:solidFill>
                  <a:schemeClr val="accent1"/>
                </a:solidFill>
              </a:rPr>
              <a:t> </a:t>
            </a:r>
            <a:endParaRPr lang="en-US" altLang="ko-KR" sz="28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body" idx="1"/>
          </p:nvPr>
        </p:nvSpPr>
        <p:spPr>
          <a:xfrm>
            <a:off x="1043608" y="188642"/>
            <a:ext cx="7488832" cy="614468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buNone/>
            </a:pPr>
            <a:r>
              <a:rPr lang="ko-KR" altLang="en-US" sz="2800" dirty="0">
                <a:solidFill>
                  <a:srgbClr val="3333FF"/>
                </a:solidFill>
              </a:rPr>
              <a:t>내장형</a:t>
            </a:r>
            <a:r>
              <a:rPr lang="en-US" altLang="ko-KR" sz="2800" dirty="0">
                <a:solidFill>
                  <a:srgbClr val="3333FF"/>
                </a:solidFill>
              </a:rPr>
              <a:t>(</a:t>
            </a:r>
            <a:r>
              <a:rPr lang="ko-KR" altLang="en-US" sz="2800" dirty="0" err="1">
                <a:solidFill>
                  <a:srgbClr val="3333FF"/>
                </a:solidFill>
              </a:rPr>
              <a:t>임베디드</a:t>
            </a:r>
            <a:r>
              <a:rPr lang="en-US" altLang="ko-KR" sz="2800" dirty="0">
                <a:solidFill>
                  <a:srgbClr val="3333FF"/>
                </a:solidFill>
              </a:rPr>
              <a:t>) </a:t>
            </a:r>
            <a:r>
              <a:rPr lang="ko-KR" altLang="en-US" sz="2800" dirty="0">
                <a:solidFill>
                  <a:srgbClr val="3333FF"/>
                </a:solidFill>
              </a:rPr>
              <a:t>시스템</a:t>
            </a:r>
            <a:endParaRPr lang="en-US" altLang="ko-KR" sz="2800" dirty="0">
              <a:solidFill>
                <a:srgbClr val="3333FF"/>
              </a:solidFill>
            </a:endParaRPr>
          </a:p>
          <a:p>
            <a:pPr>
              <a:buNone/>
            </a:pPr>
            <a:endParaRPr lang="en-US" altLang="ko-KR" sz="2800" dirty="0">
              <a:solidFill>
                <a:srgbClr val="3333FF"/>
              </a:solidFill>
            </a:endParaRPr>
          </a:p>
          <a:p>
            <a:pPr marL="452438" indent="-452438" algn="l">
              <a:lnSpc>
                <a:spcPct val="110000"/>
              </a:lnSpc>
            </a:pPr>
            <a:r>
              <a:rPr lang="en-US" altLang="ko-KR" sz="2800" dirty="0">
                <a:solidFill>
                  <a:srgbClr val="3333FF"/>
                </a:solidFill>
              </a:rPr>
              <a:t>2014</a:t>
            </a:r>
            <a:r>
              <a:rPr lang="ko-KR" altLang="en-US" sz="2800" dirty="0">
                <a:solidFill>
                  <a:srgbClr val="3333FF"/>
                </a:solidFill>
              </a:rPr>
              <a:t>년 기준 </a:t>
            </a:r>
            <a:r>
              <a:rPr lang="ko-KR" altLang="en-US" sz="2800" dirty="0" err="1">
                <a:solidFill>
                  <a:srgbClr val="3333FF"/>
                </a:solidFill>
              </a:rPr>
              <a:t>임베디드</a:t>
            </a:r>
            <a:r>
              <a:rPr lang="ko-KR" altLang="en-US" sz="2800" dirty="0">
                <a:solidFill>
                  <a:srgbClr val="3333FF"/>
                </a:solidFill>
              </a:rPr>
              <a:t> </a:t>
            </a:r>
            <a:r>
              <a:rPr lang="en-US" altLang="ko-KR" sz="2800" dirty="0">
                <a:solidFill>
                  <a:srgbClr val="3333FF"/>
                </a:solidFill>
              </a:rPr>
              <a:t>SW </a:t>
            </a:r>
            <a:r>
              <a:rPr lang="ko-KR" altLang="en-US" sz="2800" dirty="0">
                <a:solidFill>
                  <a:srgbClr val="3333FF"/>
                </a:solidFill>
              </a:rPr>
              <a:t>인력 부족률은 </a:t>
            </a:r>
            <a:r>
              <a:rPr lang="en-US" altLang="ko-KR" sz="2800" dirty="0">
                <a:solidFill>
                  <a:srgbClr val="3333FF"/>
                </a:solidFill>
              </a:rPr>
              <a:t>9.5%</a:t>
            </a:r>
            <a:r>
              <a:rPr lang="ko-KR" altLang="en-US" sz="2800" dirty="0">
                <a:solidFill>
                  <a:srgbClr val="3333FF"/>
                </a:solidFill>
              </a:rPr>
              <a:t>로 주력산업 평균</a:t>
            </a:r>
            <a:r>
              <a:rPr lang="en-US" altLang="ko-KR" sz="2800" dirty="0">
                <a:solidFill>
                  <a:srgbClr val="3333FF"/>
                </a:solidFill>
              </a:rPr>
              <a:t>(2.4%)</a:t>
            </a:r>
            <a:r>
              <a:rPr lang="ko-KR" altLang="en-US" sz="2800" dirty="0">
                <a:solidFill>
                  <a:srgbClr val="3333FF"/>
                </a:solidFill>
              </a:rPr>
              <a:t>의 </a:t>
            </a:r>
            <a:r>
              <a:rPr lang="en-US" altLang="ko-KR" sz="2800" dirty="0">
                <a:solidFill>
                  <a:srgbClr val="3333FF"/>
                </a:solidFill>
              </a:rPr>
              <a:t>4</a:t>
            </a:r>
            <a:r>
              <a:rPr lang="ko-KR" altLang="en-US" sz="2800" dirty="0">
                <a:solidFill>
                  <a:srgbClr val="3333FF"/>
                </a:solidFill>
              </a:rPr>
              <a:t>배 수준</a:t>
            </a:r>
            <a:endParaRPr lang="en-US" altLang="ko-KR" sz="2800" dirty="0">
              <a:solidFill>
                <a:srgbClr val="3333FF"/>
              </a:solidFill>
            </a:endParaRPr>
          </a:p>
          <a:p>
            <a:pPr marL="452438" indent="-452438" algn="l">
              <a:lnSpc>
                <a:spcPct val="110000"/>
              </a:lnSpc>
            </a:pPr>
            <a:r>
              <a:rPr lang="ko-KR" altLang="en-US" sz="2800" dirty="0" err="1">
                <a:solidFill>
                  <a:srgbClr val="3333FF"/>
                </a:solidFill>
              </a:rPr>
              <a:t>자율주행차</a:t>
            </a:r>
            <a:r>
              <a:rPr lang="en-US" altLang="ko-KR" sz="2800" dirty="0">
                <a:solidFill>
                  <a:srgbClr val="3333FF"/>
                </a:solidFill>
              </a:rPr>
              <a:t>, </a:t>
            </a:r>
            <a:r>
              <a:rPr lang="ko-KR" altLang="en-US" sz="2800" dirty="0">
                <a:solidFill>
                  <a:srgbClr val="3333FF"/>
                </a:solidFill>
              </a:rPr>
              <a:t>스마트 가전</a:t>
            </a:r>
            <a:r>
              <a:rPr lang="en-US" altLang="ko-KR" sz="2800" dirty="0">
                <a:solidFill>
                  <a:srgbClr val="3333FF"/>
                </a:solidFill>
              </a:rPr>
              <a:t>, </a:t>
            </a:r>
            <a:r>
              <a:rPr lang="ko-KR" altLang="en-US" sz="2800" dirty="0">
                <a:solidFill>
                  <a:srgbClr val="3333FF"/>
                </a:solidFill>
              </a:rPr>
              <a:t>인공지능 로봇 등 기존 주력산업에 </a:t>
            </a:r>
            <a:r>
              <a:rPr lang="en-US" altLang="ko-KR" sz="2800" dirty="0">
                <a:solidFill>
                  <a:srgbClr val="3333FF"/>
                </a:solidFill>
              </a:rPr>
              <a:t>SW </a:t>
            </a:r>
            <a:r>
              <a:rPr lang="ko-KR" altLang="en-US" sz="2800" dirty="0">
                <a:solidFill>
                  <a:srgbClr val="3333FF"/>
                </a:solidFill>
              </a:rPr>
              <a:t>융합화가 진전</a:t>
            </a:r>
            <a:endParaRPr lang="en-US" altLang="ko-KR" sz="2800" dirty="0">
              <a:solidFill>
                <a:srgbClr val="3333FF"/>
              </a:solidFill>
            </a:endParaRPr>
          </a:p>
          <a:p>
            <a:pPr marL="452438" indent="-452438" algn="l">
              <a:lnSpc>
                <a:spcPct val="110000"/>
              </a:lnSpc>
            </a:pPr>
            <a:r>
              <a:rPr lang="en-US" altLang="ko-KR" sz="2800" dirty="0">
                <a:solidFill>
                  <a:srgbClr val="3333FF"/>
                </a:solidFill>
              </a:rPr>
              <a:t>HW </a:t>
            </a:r>
            <a:r>
              <a:rPr lang="ko-KR" altLang="en-US" sz="2800" dirty="0">
                <a:solidFill>
                  <a:srgbClr val="3333FF"/>
                </a:solidFill>
              </a:rPr>
              <a:t>특성을 이해하면서도 </a:t>
            </a:r>
            <a:r>
              <a:rPr lang="en-US" altLang="ko-KR" sz="2800" dirty="0">
                <a:solidFill>
                  <a:srgbClr val="3333FF"/>
                </a:solidFill>
              </a:rPr>
              <a:t>SW </a:t>
            </a:r>
            <a:r>
              <a:rPr lang="ko-KR" altLang="en-US" sz="2800" dirty="0">
                <a:solidFill>
                  <a:srgbClr val="3333FF"/>
                </a:solidFill>
              </a:rPr>
              <a:t>설계 역량을 갖춘 고급 </a:t>
            </a:r>
            <a:r>
              <a:rPr lang="ko-KR" altLang="en-US" sz="2800" dirty="0" err="1">
                <a:solidFill>
                  <a:srgbClr val="3333FF"/>
                </a:solidFill>
              </a:rPr>
              <a:t>임베디드</a:t>
            </a:r>
            <a:r>
              <a:rPr lang="en-US" altLang="ko-KR" sz="2800" dirty="0">
                <a:solidFill>
                  <a:srgbClr val="3333FF"/>
                </a:solidFill>
              </a:rPr>
              <a:t>SW </a:t>
            </a:r>
            <a:r>
              <a:rPr lang="ko-KR" altLang="en-US" sz="2800" dirty="0">
                <a:solidFill>
                  <a:srgbClr val="3333FF"/>
                </a:solidFill>
              </a:rPr>
              <a:t>인력에 대한 수요가 꾸준히 증가</a:t>
            </a:r>
            <a:endParaRPr lang="en-US" altLang="ko-KR" sz="2800" dirty="0">
              <a:solidFill>
                <a:srgbClr val="3333FF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body" idx="1"/>
          </p:nvPr>
        </p:nvSpPr>
        <p:spPr>
          <a:xfrm>
            <a:off x="1691680" y="1772818"/>
            <a:ext cx="5904656" cy="265883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buNone/>
            </a:pPr>
            <a:r>
              <a:rPr lang="en-US" altLang="ko-KR" sz="3600" dirty="0">
                <a:solidFill>
                  <a:srgbClr val="3333FF"/>
                </a:solidFill>
                <a:ea typeface="문체부 제목 돋음체" pitchFamily="49" charset="-127"/>
              </a:rPr>
              <a:t>4</a:t>
            </a:r>
            <a:r>
              <a:rPr lang="ko-KR" altLang="en-US" sz="3600" dirty="0" err="1">
                <a:solidFill>
                  <a:srgbClr val="3333FF"/>
                </a:solidFill>
                <a:ea typeface="문체부 제목 돋음체" pitchFamily="49" charset="-127"/>
              </a:rPr>
              <a:t>차산업혁명</a:t>
            </a:r>
            <a:r>
              <a:rPr lang="en-US" altLang="ko-KR" sz="3600" dirty="0">
                <a:solidFill>
                  <a:srgbClr val="3333FF"/>
                </a:solidFill>
                <a:ea typeface="문체부 제목 돋음체" pitchFamily="49" charset="-127"/>
              </a:rPr>
              <a:t>?</a:t>
            </a:r>
            <a:endParaRPr lang="en" sz="3600" dirty="0">
              <a:solidFill>
                <a:srgbClr val="3333FF"/>
              </a:solidFill>
              <a:ea typeface="문체부 제목 돋음체" pitchFamily="49" charset="-127"/>
            </a:endParaRPr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 txBox="1">
            <a:spLocks noGrp="1"/>
          </p:cNvSpPr>
          <p:nvPr>
            <p:ph type="body" idx="1"/>
          </p:nvPr>
        </p:nvSpPr>
        <p:spPr>
          <a:xfrm>
            <a:off x="1691680" y="1772818"/>
            <a:ext cx="5904656" cy="2658833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buNone/>
            </a:pPr>
            <a:endParaRPr lang="en" sz="3600" b="0" dirty="0">
              <a:ea typeface="문체부 제목 돋음체" pitchFamily="49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484901"/>
            <a:ext cx="8497196" cy="388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229593"/>
      </p:ext>
    </p:extLst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Fria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760</TotalTime>
  <Words>265</Words>
  <Application>Microsoft Office PowerPoint</Application>
  <PresentationFormat>화면 슬라이드 쇼(4:3)</PresentationFormat>
  <Paragraphs>61</Paragraphs>
  <Slides>23</Slides>
  <Notes>23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1" baseType="lpstr">
      <vt:lpstr>Dosis</vt:lpstr>
      <vt:lpstr>Sniglet</vt:lpstr>
      <vt:lpstr>맑은 고딕</vt:lpstr>
      <vt:lpstr>문체부 제목 돋음체</vt:lpstr>
      <vt:lpstr>휴먼둥근헤드라인</vt:lpstr>
      <vt:lpstr>Arial</vt:lpstr>
      <vt:lpstr>Berlin Sans FB Demi</vt:lpstr>
      <vt:lpstr>Friar template</vt:lpstr>
      <vt:lpstr>IoT 프로그래밍</vt:lpstr>
      <vt:lpstr>반갑습니다!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수업 내용</vt:lpstr>
      <vt:lpstr>교재</vt:lpstr>
      <vt:lpstr>성적</vt:lpstr>
      <vt:lpstr>아두이노 개발환경 다운로드 설치 http://arduino.cc/en/Main/Software</vt:lpstr>
      <vt:lpstr>2주차부터는 동영상으로 수업</vt:lpstr>
      <vt:lpstr>2학기 학사 일정</vt:lpstr>
      <vt:lpstr>2학기 학사 일정</vt:lpstr>
      <vt:lpstr>PowerPoint 프레젠테이션</vt:lpstr>
      <vt:lpstr>PowerPoint 프레젠테이션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Hoon ki Kim</dc:creator>
  <cp:lastModifiedBy>HP</cp:lastModifiedBy>
  <cp:revision>65</cp:revision>
  <dcterms:modified xsi:type="dcterms:W3CDTF">2021-08-30T06:24:44Z</dcterms:modified>
</cp:coreProperties>
</file>